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3"/>
    <p:sldId id="257" r:id="rId4"/>
    <p:sldId id="258" r:id="rId5"/>
    <p:sldId id="259" r:id="rId6"/>
    <p:sldId id="260" r:id="rId7"/>
    <p:sldId id="261" r:id="rId8"/>
    <p:sldId id="263" r:id="rId9"/>
    <p:sldId id="262" r:id="rId10"/>
    <p:sldId id="264" r:id="rId11"/>
    <p:sldId id="265" r:id="rId12"/>
    <p:sldId id="266" r:id="rId13"/>
    <p:sldId id="267" r:id="rId15"/>
    <p:sldId id="268" r:id="rId16"/>
    <p:sldId id="269" r:id="rId17"/>
    <p:sldId id="270" r:id="rId18"/>
    <p:sldId id="271" r:id="rId19"/>
    <p:sldId id="273" r:id="rId20"/>
    <p:sldId id="275" r:id="rId21"/>
    <p:sldId id="276" r:id="rId22"/>
    <p:sldId id="277" r:id="rId23"/>
    <p:sldId id="278" r:id="rId24"/>
    <p:sldId id="279" r:id="rId25"/>
    <p:sldId id="280" r:id="rId26"/>
    <p:sldId id="27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38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2" y="1122365"/>
            <a:ext cx="6858010" cy="238760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2" y="3602043"/>
            <a:ext cx="6858010" cy="165576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85" y="365126"/>
            <a:ext cx="1971678" cy="581184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6"/>
            <a:ext cx="5800734" cy="5811846"/>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12" cy="2852741"/>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70"/>
            <a:ext cx="7886712" cy="150018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1" y="1825628"/>
            <a:ext cx="3886206" cy="435134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29157" y="1825628"/>
            <a:ext cx="3886206" cy="435134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6"/>
            <a:ext cx="7886712" cy="132556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5"/>
            <a:ext cx="3868346"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9"/>
            <a:ext cx="3868346" cy="368459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7" y="1681165"/>
            <a:ext cx="388739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7" y="2505079"/>
            <a:ext cx="3887397" cy="368459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1"/>
            <a:ext cx="2949182" cy="1600202"/>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7" y="987426"/>
            <a:ext cx="4629157" cy="48736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2" y="2057403"/>
            <a:ext cx="2949182" cy="38115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1"/>
            <a:ext cx="2949182" cy="1600202"/>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7" y="987426"/>
            <a:ext cx="4629157" cy="487363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2" y="2057403"/>
            <a:ext cx="2949182" cy="38115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6"/>
            <a:ext cx="7886712" cy="132556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1" y="1825628"/>
            <a:ext cx="7886712" cy="4351344"/>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28651" y="6356359"/>
            <a:ext cx="2057403"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3028955" y="6356359"/>
            <a:ext cx="3086105"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60" y="6356359"/>
            <a:ext cx="2057403"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png"/><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2" Type="http://schemas.openxmlformats.org/officeDocument/2006/relationships/slideLayout" Target="../slideLayouts/slideLayout1.xml"/><Relationship Id="rId11" Type="http://schemas.openxmlformats.org/officeDocument/2006/relationships/image" Target="../media/image70.png"/><Relationship Id="rId10" Type="http://schemas.openxmlformats.org/officeDocument/2006/relationships/image" Target="../media/image69.png"/><Relationship Id="rId1"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xml"/><Relationship Id="rId7" Type="http://schemas.openxmlformats.org/officeDocument/2006/relationships/image" Target="../media/image96.png"/><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xml"/><Relationship Id="rId7" Type="http://schemas.openxmlformats.org/officeDocument/2006/relationships/image" Target="../media/image103.png"/><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29.png"/><Relationship Id="rId1" Type="http://schemas.openxmlformats.org/officeDocument/2006/relationships/image" Target="../media/image128.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3.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1" Type="http://schemas.openxmlformats.org/officeDocument/2006/relationships/slideLayout" Target="../slideLayouts/slideLayout1.xml"/><Relationship Id="rId10" Type="http://schemas.openxmlformats.org/officeDocument/2006/relationships/image" Target="../media/image22.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8.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4" Type="http://schemas.openxmlformats.org/officeDocument/2006/relationships/slideLayout" Target="../slideLayouts/slideLayout1.xml"/><Relationship Id="rId13" Type="http://schemas.openxmlformats.org/officeDocument/2006/relationships/image" Target="../media/image53.png"/><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image" Target="../media/image4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Picture 3" descr="1"/>
          <p:cNvPicPr>
            <a:picLocks noChangeAspect="1"/>
          </p:cNvPicPr>
          <p:nvPr/>
        </p:nvPicPr>
        <p:blipFill>
          <a:blip r:embed="rId2"/>
          <a:stretch>
            <a:fillRect/>
          </a:stretch>
        </p:blipFill>
        <p:spPr>
          <a:xfrm>
            <a:off x="-18415" y="-635"/>
            <a:ext cx="8237220" cy="6837045"/>
          </a:xfrm>
          <a:prstGeom prst="rect">
            <a:avLst/>
          </a:prstGeom>
        </p:spPr>
      </p:pic>
      <p:pic>
        <p:nvPicPr>
          <p:cNvPr id="5" name="Picture 4" descr="2"/>
          <p:cNvPicPr>
            <a:picLocks noChangeAspect="1"/>
          </p:cNvPicPr>
          <p:nvPr/>
        </p:nvPicPr>
        <p:blipFill>
          <a:blip r:embed="rId3"/>
          <a:stretch>
            <a:fillRect/>
          </a:stretch>
        </p:blipFill>
        <p:spPr>
          <a:xfrm>
            <a:off x="1121410" y="1309370"/>
            <a:ext cx="4104005" cy="3444240"/>
          </a:xfrm>
          <a:prstGeom prst="rect">
            <a:avLst/>
          </a:prstGeom>
        </p:spPr>
      </p:pic>
      <p:pic>
        <p:nvPicPr>
          <p:cNvPr id="6" name="Picture 5" descr="3"/>
          <p:cNvPicPr>
            <a:picLocks noChangeAspect="1"/>
          </p:cNvPicPr>
          <p:nvPr/>
        </p:nvPicPr>
        <p:blipFill>
          <a:blip r:embed="rId4"/>
          <a:stretch>
            <a:fillRect/>
          </a:stretch>
        </p:blipFill>
        <p:spPr>
          <a:xfrm>
            <a:off x="1162685" y="4846955"/>
            <a:ext cx="3976370" cy="262255"/>
          </a:xfrm>
          <a:prstGeom prst="rect">
            <a:avLst/>
          </a:prstGeom>
        </p:spPr>
      </p:pic>
      <p:pic>
        <p:nvPicPr>
          <p:cNvPr id="7" name="Picture 6" descr="g1506"/>
          <p:cNvPicPr>
            <a:picLocks noChangeAspect="1"/>
          </p:cNvPicPr>
          <p:nvPr/>
        </p:nvPicPr>
        <p:blipFill>
          <a:blip r:embed="rId5"/>
          <a:stretch>
            <a:fillRect/>
          </a:stretch>
        </p:blipFill>
        <p:spPr>
          <a:xfrm>
            <a:off x="5801360" y="-6350"/>
            <a:ext cx="3345815" cy="68472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 calcmode="lin" valueType="num">
                                      <p:cBhvr>
                                        <p:cTn id="13" dur="500" fill="hold"/>
                                        <p:tgtEl>
                                          <p:spTgt spid="7"/>
                                        </p:tgtEl>
                                        <p:attrNameLst>
                                          <p:attrName>style.rotation</p:attrName>
                                        </p:attrNameLst>
                                      </p:cBhvr>
                                      <p:tavLst>
                                        <p:tav tm="0">
                                          <p:val>
                                            <p:fltVal val="360"/>
                                          </p:val>
                                        </p:tav>
                                        <p:tav tm="100000">
                                          <p:val>
                                            <p:fltVal val="0"/>
                                          </p:val>
                                        </p:tav>
                                      </p:tavLst>
                                    </p:anim>
                                    <p:animEffect transition="in" filter="fade">
                                      <p:cBhvr>
                                        <p:cTn id="14" dur="500"/>
                                        <p:tgtEl>
                                          <p:spTgt spid="7"/>
                                        </p:tgtEl>
                                      </p:cBhvr>
                                    </p:animEffect>
                                  </p:childTnLst>
                                </p:cTn>
                              </p:par>
                              <p:par>
                                <p:cTn id="15" presetID="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Picture 8" descr="P1"/>
          <p:cNvPicPr>
            <a:picLocks noChangeAspect="1"/>
          </p:cNvPicPr>
          <p:nvPr/>
        </p:nvPicPr>
        <p:blipFill>
          <a:blip r:embed="rId2"/>
          <a:stretch>
            <a:fillRect/>
          </a:stretch>
        </p:blipFill>
        <p:spPr>
          <a:xfrm>
            <a:off x="5106035" y="961390"/>
            <a:ext cx="3913505" cy="908685"/>
          </a:xfrm>
          <a:prstGeom prst="rect">
            <a:avLst/>
          </a:prstGeom>
        </p:spPr>
      </p:pic>
      <p:pic>
        <p:nvPicPr>
          <p:cNvPr id="10" name="Picture 9" descr="P2"/>
          <p:cNvPicPr>
            <a:picLocks noChangeAspect="1"/>
          </p:cNvPicPr>
          <p:nvPr/>
        </p:nvPicPr>
        <p:blipFill>
          <a:blip r:embed="rId3"/>
          <a:stretch>
            <a:fillRect/>
          </a:stretch>
        </p:blipFill>
        <p:spPr>
          <a:xfrm>
            <a:off x="5106035" y="1829435"/>
            <a:ext cx="3913505" cy="908685"/>
          </a:xfrm>
          <a:prstGeom prst="rect">
            <a:avLst/>
          </a:prstGeom>
        </p:spPr>
      </p:pic>
      <p:pic>
        <p:nvPicPr>
          <p:cNvPr id="11" name="Picture 10" descr="P3"/>
          <p:cNvPicPr>
            <a:picLocks noChangeAspect="1"/>
          </p:cNvPicPr>
          <p:nvPr/>
        </p:nvPicPr>
        <p:blipFill>
          <a:blip r:embed="rId4"/>
          <a:stretch>
            <a:fillRect/>
          </a:stretch>
        </p:blipFill>
        <p:spPr>
          <a:xfrm>
            <a:off x="5106035" y="2661285"/>
            <a:ext cx="3913505" cy="908685"/>
          </a:xfrm>
          <a:prstGeom prst="rect">
            <a:avLst/>
          </a:prstGeom>
        </p:spPr>
      </p:pic>
      <p:pic>
        <p:nvPicPr>
          <p:cNvPr id="12" name="Picture 11" descr="P4"/>
          <p:cNvPicPr>
            <a:picLocks noChangeAspect="1"/>
          </p:cNvPicPr>
          <p:nvPr/>
        </p:nvPicPr>
        <p:blipFill>
          <a:blip r:embed="rId5"/>
          <a:stretch>
            <a:fillRect/>
          </a:stretch>
        </p:blipFill>
        <p:spPr>
          <a:xfrm>
            <a:off x="5106035" y="3512185"/>
            <a:ext cx="3913505" cy="908685"/>
          </a:xfrm>
          <a:prstGeom prst="rect">
            <a:avLst/>
          </a:prstGeom>
        </p:spPr>
      </p:pic>
      <p:pic>
        <p:nvPicPr>
          <p:cNvPr id="14" name="Picture 13" descr="P5"/>
          <p:cNvPicPr>
            <a:picLocks noChangeAspect="1"/>
          </p:cNvPicPr>
          <p:nvPr/>
        </p:nvPicPr>
        <p:blipFill>
          <a:blip r:embed="rId6"/>
          <a:stretch>
            <a:fillRect/>
          </a:stretch>
        </p:blipFill>
        <p:spPr>
          <a:xfrm>
            <a:off x="5106035" y="4363085"/>
            <a:ext cx="3913505" cy="908685"/>
          </a:xfrm>
          <a:prstGeom prst="rect">
            <a:avLst/>
          </a:prstGeom>
        </p:spPr>
      </p:pic>
      <p:pic>
        <p:nvPicPr>
          <p:cNvPr id="15" name="Picture 14" descr="P6"/>
          <p:cNvPicPr>
            <a:picLocks noChangeAspect="1"/>
          </p:cNvPicPr>
          <p:nvPr/>
        </p:nvPicPr>
        <p:blipFill>
          <a:blip r:embed="rId7"/>
          <a:stretch>
            <a:fillRect/>
          </a:stretch>
        </p:blipFill>
        <p:spPr>
          <a:xfrm>
            <a:off x="5106035" y="5268595"/>
            <a:ext cx="3913505" cy="908685"/>
          </a:xfrm>
          <a:prstGeom prst="rect">
            <a:avLst/>
          </a:prstGeom>
        </p:spPr>
      </p:pic>
      <p:pic>
        <p:nvPicPr>
          <p:cNvPr id="8" name="Picture 7" descr="g1185"/>
          <p:cNvPicPr>
            <a:picLocks noChangeAspect="1"/>
          </p:cNvPicPr>
          <p:nvPr/>
        </p:nvPicPr>
        <p:blipFill>
          <a:blip r:embed="rId8"/>
          <a:stretch>
            <a:fillRect/>
          </a:stretch>
        </p:blipFill>
        <p:spPr>
          <a:xfrm>
            <a:off x="-3810" y="635"/>
            <a:ext cx="5619750" cy="6858635"/>
          </a:xfrm>
          <a:prstGeom prst="rect">
            <a:avLst/>
          </a:prstGeom>
        </p:spPr>
      </p:pic>
      <p:pic>
        <p:nvPicPr>
          <p:cNvPr id="3" name="Picture 2" descr="flowRoot2112"/>
          <p:cNvPicPr>
            <a:picLocks noChangeAspect="1"/>
          </p:cNvPicPr>
          <p:nvPr/>
        </p:nvPicPr>
        <p:blipFill>
          <a:blip r:embed="rId9"/>
          <a:stretch>
            <a:fillRect/>
          </a:stretch>
        </p:blipFill>
        <p:spPr>
          <a:xfrm>
            <a:off x="608330" y="1999615"/>
            <a:ext cx="3129280" cy="959485"/>
          </a:xfrm>
          <a:prstGeom prst="rect">
            <a:avLst/>
          </a:prstGeom>
        </p:spPr>
      </p:pic>
      <p:pic>
        <p:nvPicPr>
          <p:cNvPr id="7" name="Picture 6" descr="flowRoot2476"/>
          <p:cNvPicPr>
            <a:picLocks noChangeAspect="1"/>
          </p:cNvPicPr>
          <p:nvPr/>
        </p:nvPicPr>
        <p:blipFill>
          <a:blip r:embed="rId10"/>
          <a:stretch>
            <a:fillRect/>
          </a:stretch>
        </p:blipFill>
        <p:spPr>
          <a:xfrm>
            <a:off x="577215" y="3780155"/>
            <a:ext cx="3423285" cy="2505075"/>
          </a:xfrm>
          <a:prstGeom prst="rect">
            <a:avLst/>
          </a:prstGeom>
        </p:spPr>
      </p:pic>
      <p:pic>
        <p:nvPicPr>
          <p:cNvPr id="2" name="Picture 1" descr="1"/>
          <p:cNvPicPr>
            <a:picLocks noChangeAspect="1"/>
          </p:cNvPicPr>
          <p:nvPr/>
        </p:nvPicPr>
        <p:blipFill>
          <a:blip r:embed="rId11"/>
          <a:stretch>
            <a:fillRect/>
          </a:stretch>
        </p:blipFill>
        <p:spPr>
          <a:xfrm>
            <a:off x="615950" y="532130"/>
            <a:ext cx="3442335" cy="1214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2" presetClass="entr" presetSubtype="8"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0-#ppt_w/2"/>
                                          </p:val>
                                        </p:tav>
                                        <p:tav tm="100000">
                                          <p:val>
                                            <p:strVal val="#ppt_x"/>
                                          </p:val>
                                        </p:tav>
                                      </p:tavLst>
                                    </p:anim>
                                    <p:anim calcmode="lin" valueType="num">
                                      <p:cBhvr additive="base">
                                        <p:cTn id="37" dur="500" fill="hold"/>
                                        <p:tgtEl>
                                          <p:spTgt spid="12"/>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8"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0-#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2" presetClass="entr" presetSubtype="8"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0-#ppt_w/2"/>
                                          </p:val>
                                        </p:tav>
                                        <p:tav tm="100000">
                                          <p:val>
                                            <p:strVal val="#ppt_x"/>
                                          </p:val>
                                        </p:tav>
                                      </p:tavLst>
                                    </p:anim>
                                    <p:anim calcmode="lin" valueType="num">
                                      <p:cBhvr additive="base">
                                        <p:cTn id="47" dur="500" fill="hold"/>
                                        <p:tgtEl>
                                          <p:spTgt spid="15"/>
                                        </p:tgtEl>
                                        <p:attrNameLst>
                                          <p:attrName>ppt_y</p:attrName>
                                        </p:attrNameLst>
                                      </p:cBhvr>
                                      <p:tavLst>
                                        <p:tav tm="0">
                                          <p:val>
                                            <p:strVal val="#ppt_y"/>
                                          </p:val>
                                        </p:tav>
                                        <p:tav tm="100000">
                                          <p:val>
                                            <p:strVal val="#ppt_y"/>
                                          </p:val>
                                        </p:tav>
                                      </p:tavLst>
                                    </p:anim>
                                  </p:childTnLst>
                                </p:cTn>
                              </p:par>
                            </p:childTnLst>
                          </p:cTn>
                        </p:par>
                        <p:par>
                          <p:cTn id="48" fill="hold">
                            <p:stCondLst>
                              <p:cond delay="3000"/>
                            </p:stCondLst>
                            <p:childTnLst>
                              <p:par>
                                <p:cTn id="49" presetID="2" presetClass="entr" presetSubtype="8"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0-#ppt_w/2"/>
                                          </p:val>
                                        </p:tav>
                                        <p:tav tm="100000">
                                          <p:val>
                                            <p:strVal val="#ppt_x"/>
                                          </p:val>
                                        </p:tav>
                                      </p:tavLst>
                                    </p:anim>
                                    <p:anim calcmode="lin" valueType="num">
                                      <p:cBhvr additive="base">
                                        <p:cTn id="5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8" fill="hold" nodeType="clickEffect">
                                  <p:stCondLst>
                                    <p:cond delay="0"/>
                                  </p:stCondLst>
                                  <p:childTnLst>
                                    <p:anim calcmode="lin" valueType="num">
                                      <p:cBhvr additive="base">
                                        <p:cTn id="56" dur="500"/>
                                        <p:tgtEl>
                                          <p:spTgt spid="9"/>
                                        </p:tgtEl>
                                        <p:attrNameLst>
                                          <p:attrName>ppt_x</p:attrName>
                                        </p:attrNameLst>
                                      </p:cBhvr>
                                      <p:tavLst>
                                        <p:tav tm="0">
                                          <p:val>
                                            <p:strVal val="ppt_x"/>
                                          </p:val>
                                        </p:tav>
                                        <p:tav tm="100000">
                                          <p:val>
                                            <p:strVal val="0-ppt_w/2"/>
                                          </p:val>
                                        </p:tav>
                                      </p:tavLst>
                                    </p:anim>
                                    <p:anim calcmode="lin" valueType="num">
                                      <p:cBhvr additive="base">
                                        <p:cTn id="57" dur="500"/>
                                        <p:tgtEl>
                                          <p:spTgt spid="9"/>
                                        </p:tgtEl>
                                        <p:attrNameLst>
                                          <p:attrName>ppt_y</p:attrName>
                                        </p:attrNameLst>
                                      </p:cBhvr>
                                      <p:tavLst>
                                        <p:tav tm="0">
                                          <p:val>
                                            <p:strVal val="ppt_y"/>
                                          </p:val>
                                        </p:tav>
                                        <p:tav tm="100000">
                                          <p:val>
                                            <p:strVal val="ppt_y"/>
                                          </p:val>
                                        </p:tav>
                                      </p:tavLst>
                                    </p:anim>
                                    <p:set>
                                      <p:cBhvr>
                                        <p:cTn id="58" dur="1" fill="hold">
                                          <p:stCondLst>
                                            <p:cond delay="499"/>
                                          </p:stCondLst>
                                        </p:cTn>
                                        <p:tgtEl>
                                          <p:spTgt spid="9"/>
                                        </p:tgtEl>
                                        <p:attrNameLst>
                                          <p:attrName>style.visibility</p:attrName>
                                        </p:attrNameLst>
                                      </p:cBhvr>
                                      <p:to>
                                        <p:strVal val="hidden"/>
                                      </p:to>
                                    </p:set>
                                  </p:childTnLst>
                                </p:cTn>
                              </p:par>
                            </p:childTnLst>
                          </p:cTn>
                        </p:par>
                        <p:par>
                          <p:cTn id="59" fill="hold">
                            <p:stCondLst>
                              <p:cond delay="500"/>
                            </p:stCondLst>
                            <p:childTnLst>
                              <p:par>
                                <p:cTn id="60" presetID="2" presetClass="exit" presetSubtype="8" fill="hold" nodeType="afterEffect">
                                  <p:stCondLst>
                                    <p:cond delay="0"/>
                                  </p:stCondLst>
                                  <p:childTnLst>
                                    <p:anim calcmode="lin" valueType="num">
                                      <p:cBhvr additive="base">
                                        <p:cTn id="61" dur="500"/>
                                        <p:tgtEl>
                                          <p:spTgt spid="10"/>
                                        </p:tgtEl>
                                        <p:attrNameLst>
                                          <p:attrName>ppt_x</p:attrName>
                                        </p:attrNameLst>
                                      </p:cBhvr>
                                      <p:tavLst>
                                        <p:tav tm="0">
                                          <p:val>
                                            <p:strVal val="ppt_x"/>
                                          </p:val>
                                        </p:tav>
                                        <p:tav tm="100000">
                                          <p:val>
                                            <p:strVal val="0-ppt_w/2"/>
                                          </p:val>
                                        </p:tav>
                                      </p:tavLst>
                                    </p:anim>
                                    <p:anim calcmode="lin" valueType="num">
                                      <p:cBhvr additive="base">
                                        <p:cTn id="62" dur="500"/>
                                        <p:tgtEl>
                                          <p:spTgt spid="10"/>
                                        </p:tgtEl>
                                        <p:attrNameLst>
                                          <p:attrName>ppt_y</p:attrName>
                                        </p:attrNameLst>
                                      </p:cBhvr>
                                      <p:tavLst>
                                        <p:tav tm="0">
                                          <p:val>
                                            <p:strVal val="ppt_y"/>
                                          </p:val>
                                        </p:tav>
                                        <p:tav tm="100000">
                                          <p:val>
                                            <p:strVal val="ppt_y"/>
                                          </p:val>
                                        </p:tav>
                                      </p:tavLst>
                                    </p:anim>
                                    <p:set>
                                      <p:cBhvr>
                                        <p:cTn id="63" dur="1" fill="hold">
                                          <p:stCondLst>
                                            <p:cond delay="499"/>
                                          </p:stCondLst>
                                        </p:cTn>
                                        <p:tgtEl>
                                          <p:spTgt spid="10"/>
                                        </p:tgtEl>
                                        <p:attrNameLst>
                                          <p:attrName>style.visibility</p:attrName>
                                        </p:attrNameLst>
                                      </p:cBhvr>
                                      <p:to>
                                        <p:strVal val="hidden"/>
                                      </p:to>
                                    </p:set>
                                  </p:childTnLst>
                                </p:cTn>
                              </p:par>
                            </p:childTnLst>
                          </p:cTn>
                        </p:par>
                        <p:par>
                          <p:cTn id="64" fill="hold">
                            <p:stCondLst>
                              <p:cond delay="1000"/>
                            </p:stCondLst>
                            <p:childTnLst>
                              <p:par>
                                <p:cTn id="65" presetID="2" presetClass="exit" presetSubtype="8" fill="hold" nodeType="afterEffect">
                                  <p:stCondLst>
                                    <p:cond delay="0"/>
                                  </p:stCondLst>
                                  <p:childTnLst>
                                    <p:anim calcmode="lin" valueType="num">
                                      <p:cBhvr additive="base">
                                        <p:cTn id="66" dur="500"/>
                                        <p:tgtEl>
                                          <p:spTgt spid="11"/>
                                        </p:tgtEl>
                                        <p:attrNameLst>
                                          <p:attrName>ppt_x</p:attrName>
                                        </p:attrNameLst>
                                      </p:cBhvr>
                                      <p:tavLst>
                                        <p:tav tm="0">
                                          <p:val>
                                            <p:strVal val="ppt_x"/>
                                          </p:val>
                                        </p:tav>
                                        <p:tav tm="100000">
                                          <p:val>
                                            <p:strVal val="0-ppt_w/2"/>
                                          </p:val>
                                        </p:tav>
                                      </p:tavLst>
                                    </p:anim>
                                    <p:anim calcmode="lin" valueType="num">
                                      <p:cBhvr additive="base">
                                        <p:cTn id="67" dur="500"/>
                                        <p:tgtEl>
                                          <p:spTgt spid="11"/>
                                        </p:tgtEl>
                                        <p:attrNameLst>
                                          <p:attrName>ppt_y</p:attrName>
                                        </p:attrNameLst>
                                      </p:cBhvr>
                                      <p:tavLst>
                                        <p:tav tm="0">
                                          <p:val>
                                            <p:strVal val="ppt_y"/>
                                          </p:val>
                                        </p:tav>
                                        <p:tav tm="100000">
                                          <p:val>
                                            <p:strVal val="ppt_y"/>
                                          </p:val>
                                        </p:tav>
                                      </p:tavLst>
                                    </p:anim>
                                    <p:set>
                                      <p:cBhvr>
                                        <p:cTn id="68" dur="1" fill="hold">
                                          <p:stCondLst>
                                            <p:cond delay="499"/>
                                          </p:stCondLst>
                                        </p:cTn>
                                        <p:tgtEl>
                                          <p:spTgt spid="11"/>
                                        </p:tgtEl>
                                        <p:attrNameLst>
                                          <p:attrName>style.visibility</p:attrName>
                                        </p:attrNameLst>
                                      </p:cBhvr>
                                      <p:to>
                                        <p:strVal val="hidden"/>
                                      </p:to>
                                    </p:set>
                                  </p:childTnLst>
                                </p:cTn>
                              </p:par>
                            </p:childTnLst>
                          </p:cTn>
                        </p:par>
                        <p:par>
                          <p:cTn id="69" fill="hold">
                            <p:stCondLst>
                              <p:cond delay="1500"/>
                            </p:stCondLst>
                            <p:childTnLst>
                              <p:par>
                                <p:cTn id="70" presetID="2" presetClass="exit" presetSubtype="8" fill="hold" nodeType="afterEffect">
                                  <p:stCondLst>
                                    <p:cond delay="0"/>
                                  </p:stCondLst>
                                  <p:childTnLst>
                                    <p:anim calcmode="lin" valueType="num">
                                      <p:cBhvr additive="base">
                                        <p:cTn id="71" dur="500"/>
                                        <p:tgtEl>
                                          <p:spTgt spid="12"/>
                                        </p:tgtEl>
                                        <p:attrNameLst>
                                          <p:attrName>ppt_x</p:attrName>
                                        </p:attrNameLst>
                                      </p:cBhvr>
                                      <p:tavLst>
                                        <p:tav tm="0">
                                          <p:val>
                                            <p:strVal val="ppt_x"/>
                                          </p:val>
                                        </p:tav>
                                        <p:tav tm="100000">
                                          <p:val>
                                            <p:strVal val="0-ppt_w/2"/>
                                          </p:val>
                                        </p:tav>
                                      </p:tavLst>
                                    </p:anim>
                                    <p:anim calcmode="lin" valueType="num">
                                      <p:cBhvr additive="base">
                                        <p:cTn id="72" dur="500"/>
                                        <p:tgtEl>
                                          <p:spTgt spid="12"/>
                                        </p:tgtEl>
                                        <p:attrNameLst>
                                          <p:attrName>ppt_y</p:attrName>
                                        </p:attrNameLst>
                                      </p:cBhvr>
                                      <p:tavLst>
                                        <p:tav tm="0">
                                          <p:val>
                                            <p:strVal val="ppt_y"/>
                                          </p:val>
                                        </p:tav>
                                        <p:tav tm="100000">
                                          <p:val>
                                            <p:strVal val="ppt_y"/>
                                          </p:val>
                                        </p:tav>
                                      </p:tavLst>
                                    </p:anim>
                                    <p:set>
                                      <p:cBhvr>
                                        <p:cTn id="73" dur="1" fill="hold">
                                          <p:stCondLst>
                                            <p:cond delay="499"/>
                                          </p:stCondLst>
                                        </p:cTn>
                                        <p:tgtEl>
                                          <p:spTgt spid="12"/>
                                        </p:tgtEl>
                                        <p:attrNameLst>
                                          <p:attrName>style.visibility</p:attrName>
                                        </p:attrNameLst>
                                      </p:cBhvr>
                                      <p:to>
                                        <p:strVal val="hidden"/>
                                      </p:to>
                                    </p:set>
                                  </p:childTnLst>
                                </p:cTn>
                              </p:par>
                            </p:childTnLst>
                          </p:cTn>
                        </p:par>
                        <p:par>
                          <p:cTn id="74" fill="hold">
                            <p:stCondLst>
                              <p:cond delay="2000"/>
                            </p:stCondLst>
                            <p:childTnLst>
                              <p:par>
                                <p:cTn id="75" presetID="2" presetClass="exit" presetSubtype="8" fill="hold" nodeType="afterEffect">
                                  <p:stCondLst>
                                    <p:cond delay="0"/>
                                  </p:stCondLst>
                                  <p:childTnLst>
                                    <p:anim calcmode="lin" valueType="num">
                                      <p:cBhvr additive="base">
                                        <p:cTn id="76" dur="500"/>
                                        <p:tgtEl>
                                          <p:spTgt spid="14"/>
                                        </p:tgtEl>
                                        <p:attrNameLst>
                                          <p:attrName>ppt_x</p:attrName>
                                        </p:attrNameLst>
                                      </p:cBhvr>
                                      <p:tavLst>
                                        <p:tav tm="0">
                                          <p:val>
                                            <p:strVal val="ppt_x"/>
                                          </p:val>
                                        </p:tav>
                                        <p:tav tm="100000">
                                          <p:val>
                                            <p:strVal val="0-ppt_w/2"/>
                                          </p:val>
                                        </p:tav>
                                      </p:tavLst>
                                    </p:anim>
                                    <p:anim calcmode="lin" valueType="num">
                                      <p:cBhvr additive="base">
                                        <p:cTn id="77" dur="500"/>
                                        <p:tgtEl>
                                          <p:spTgt spid="14"/>
                                        </p:tgtEl>
                                        <p:attrNameLst>
                                          <p:attrName>ppt_y</p:attrName>
                                        </p:attrNameLst>
                                      </p:cBhvr>
                                      <p:tavLst>
                                        <p:tav tm="0">
                                          <p:val>
                                            <p:strVal val="ppt_y"/>
                                          </p:val>
                                        </p:tav>
                                        <p:tav tm="100000">
                                          <p:val>
                                            <p:strVal val="ppt_y"/>
                                          </p:val>
                                        </p:tav>
                                      </p:tavLst>
                                    </p:anim>
                                    <p:set>
                                      <p:cBhvr>
                                        <p:cTn id="78" dur="1" fill="hold">
                                          <p:stCondLst>
                                            <p:cond delay="499"/>
                                          </p:stCondLst>
                                        </p:cTn>
                                        <p:tgtEl>
                                          <p:spTgt spid="14"/>
                                        </p:tgtEl>
                                        <p:attrNameLst>
                                          <p:attrName>style.visibility</p:attrName>
                                        </p:attrNameLst>
                                      </p:cBhvr>
                                      <p:to>
                                        <p:strVal val="hidden"/>
                                      </p:to>
                                    </p:set>
                                  </p:childTnLst>
                                </p:cTn>
                              </p:par>
                            </p:childTnLst>
                          </p:cTn>
                        </p:par>
                        <p:par>
                          <p:cTn id="79" fill="hold">
                            <p:stCondLst>
                              <p:cond delay="2500"/>
                            </p:stCondLst>
                            <p:childTnLst>
                              <p:par>
                                <p:cTn id="80" presetID="2" presetClass="exit" presetSubtype="8" fill="hold" nodeType="afterEffect">
                                  <p:stCondLst>
                                    <p:cond delay="0"/>
                                  </p:stCondLst>
                                  <p:childTnLst>
                                    <p:anim calcmode="lin" valueType="num">
                                      <p:cBhvr additive="base">
                                        <p:cTn id="81" dur="500"/>
                                        <p:tgtEl>
                                          <p:spTgt spid="15"/>
                                        </p:tgtEl>
                                        <p:attrNameLst>
                                          <p:attrName>ppt_x</p:attrName>
                                        </p:attrNameLst>
                                      </p:cBhvr>
                                      <p:tavLst>
                                        <p:tav tm="0">
                                          <p:val>
                                            <p:strVal val="ppt_x"/>
                                          </p:val>
                                        </p:tav>
                                        <p:tav tm="100000">
                                          <p:val>
                                            <p:strVal val="0-ppt_w/2"/>
                                          </p:val>
                                        </p:tav>
                                      </p:tavLst>
                                    </p:anim>
                                    <p:anim calcmode="lin" valueType="num">
                                      <p:cBhvr additive="base">
                                        <p:cTn id="82" dur="500"/>
                                        <p:tgtEl>
                                          <p:spTgt spid="15"/>
                                        </p:tgtEl>
                                        <p:attrNameLst>
                                          <p:attrName>ppt_y</p:attrName>
                                        </p:attrNameLst>
                                      </p:cBhvr>
                                      <p:tavLst>
                                        <p:tav tm="0">
                                          <p:val>
                                            <p:strVal val="ppt_y"/>
                                          </p:val>
                                        </p:tav>
                                        <p:tav tm="100000">
                                          <p:val>
                                            <p:strVal val="ppt_y"/>
                                          </p:val>
                                        </p:tav>
                                      </p:tavLst>
                                    </p:anim>
                                    <p:set>
                                      <p:cBhvr>
                                        <p:cTn id="83" dur="1" fill="hold">
                                          <p:stCondLst>
                                            <p:cond delay="499"/>
                                          </p:stCondLst>
                                        </p:cTn>
                                        <p:tgtEl>
                                          <p:spTgt spid="15"/>
                                        </p:tgtEl>
                                        <p:attrNameLst>
                                          <p:attrName>style.visibility</p:attrName>
                                        </p:attrNameLst>
                                      </p:cBhvr>
                                      <p:to>
                                        <p:strVal val="hidden"/>
                                      </p:to>
                                    </p:set>
                                  </p:childTnLst>
                                </p:cTn>
                              </p:par>
                            </p:childTnLst>
                          </p:cTn>
                        </p:par>
                        <p:par>
                          <p:cTn id="84" fill="hold">
                            <p:stCondLst>
                              <p:cond delay="3000"/>
                            </p:stCondLst>
                            <p:childTnLst>
                              <p:par>
                                <p:cTn id="85" presetID="10" presetClass="exit" presetSubtype="0" fill="hold" nodeType="afterEffect">
                                  <p:stCondLst>
                                    <p:cond delay="0"/>
                                  </p:stCondLst>
                                  <p:childTnLst>
                                    <p:animEffect transition="out" filter="fade">
                                      <p:cBhvr>
                                        <p:cTn id="86" dur="500"/>
                                        <p:tgtEl>
                                          <p:spTgt spid="7"/>
                                        </p:tgtEl>
                                      </p:cBhvr>
                                    </p:animEffect>
                                    <p:set>
                                      <p:cBhvr>
                                        <p:cTn id="87" dur="1" fill="hold">
                                          <p:stCondLst>
                                            <p:cond delay="499"/>
                                          </p:stCondLst>
                                        </p:cTn>
                                        <p:tgtEl>
                                          <p:spTgt spid="7"/>
                                        </p:tgtEl>
                                        <p:attrNameLst>
                                          <p:attrName>style.visibility</p:attrName>
                                        </p:attrNameLst>
                                      </p:cBhvr>
                                      <p:to>
                                        <p:strVal val="hidden"/>
                                      </p:to>
                                    </p:set>
                                  </p:childTnLst>
                                </p:cTn>
                              </p:par>
                            </p:childTnLst>
                          </p:cTn>
                        </p:par>
                        <p:par>
                          <p:cTn id="88" fill="hold">
                            <p:stCondLst>
                              <p:cond delay="3500"/>
                            </p:stCondLst>
                            <p:childTnLst>
                              <p:par>
                                <p:cTn id="89" presetID="10" presetClass="exit" presetSubtype="0" fill="hold" nodeType="afterEffect">
                                  <p:stCondLst>
                                    <p:cond delay="0"/>
                                  </p:stCondLst>
                                  <p:childTnLst>
                                    <p:animEffect transition="out" filter="fade">
                                      <p:cBhvr>
                                        <p:cTn id="90" dur="500"/>
                                        <p:tgtEl>
                                          <p:spTgt spid="3"/>
                                        </p:tgtEl>
                                      </p:cBhvr>
                                    </p:animEffect>
                                    <p:set>
                                      <p:cBhvr>
                                        <p:cTn id="91" dur="1" fill="hold">
                                          <p:stCondLst>
                                            <p:cond delay="499"/>
                                          </p:stCondLst>
                                        </p:cTn>
                                        <p:tgtEl>
                                          <p:spTgt spid="3"/>
                                        </p:tgtEl>
                                        <p:attrNameLst>
                                          <p:attrName>style.visibility</p:attrName>
                                        </p:attrNameLst>
                                      </p:cBhvr>
                                      <p:to>
                                        <p:strVal val="hidden"/>
                                      </p:to>
                                    </p:set>
                                  </p:childTnLst>
                                </p:cTn>
                              </p:par>
                            </p:childTnLst>
                          </p:cTn>
                        </p:par>
                        <p:par>
                          <p:cTn id="92" fill="hold">
                            <p:stCondLst>
                              <p:cond delay="4000"/>
                            </p:stCondLst>
                            <p:childTnLst>
                              <p:par>
                                <p:cTn id="93" presetID="2" presetClass="exit" presetSubtype="8" fill="hold" nodeType="afterEffect">
                                  <p:stCondLst>
                                    <p:cond delay="0"/>
                                  </p:stCondLst>
                                  <p:childTnLst>
                                    <p:anim calcmode="lin" valueType="num">
                                      <p:cBhvr additive="base">
                                        <p:cTn id="94" dur="500"/>
                                        <p:tgtEl>
                                          <p:spTgt spid="2"/>
                                        </p:tgtEl>
                                        <p:attrNameLst>
                                          <p:attrName>ppt_x</p:attrName>
                                        </p:attrNameLst>
                                      </p:cBhvr>
                                      <p:tavLst>
                                        <p:tav tm="0">
                                          <p:val>
                                            <p:strVal val="ppt_x"/>
                                          </p:val>
                                        </p:tav>
                                        <p:tav tm="100000">
                                          <p:val>
                                            <p:strVal val="0-ppt_w/2"/>
                                          </p:val>
                                        </p:tav>
                                      </p:tavLst>
                                    </p:anim>
                                    <p:anim calcmode="lin" valueType="num">
                                      <p:cBhvr additive="base">
                                        <p:cTn id="95" dur="500"/>
                                        <p:tgtEl>
                                          <p:spTgt spid="2"/>
                                        </p:tgtEl>
                                        <p:attrNameLst>
                                          <p:attrName>ppt_y</p:attrName>
                                        </p:attrNameLst>
                                      </p:cBhvr>
                                      <p:tavLst>
                                        <p:tav tm="0">
                                          <p:val>
                                            <p:strVal val="ppt_y"/>
                                          </p:val>
                                        </p:tav>
                                        <p:tav tm="100000">
                                          <p:val>
                                            <p:strVal val="ppt_y"/>
                                          </p:val>
                                        </p:tav>
                                      </p:tavLst>
                                    </p:anim>
                                    <p:set>
                                      <p:cBhvr>
                                        <p:cTn id="96" dur="1" fill="hold">
                                          <p:stCondLst>
                                            <p:cond delay="499"/>
                                          </p:stCondLst>
                                        </p:cTn>
                                        <p:tgtEl>
                                          <p:spTgt spid="2"/>
                                        </p:tgtEl>
                                        <p:attrNameLst>
                                          <p:attrName>style.visibility</p:attrName>
                                        </p:attrNameLst>
                                      </p:cBhvr>
                                      <p:to>
                                        <p:strVal val="hidden"/>
                                      </p:to>
                                    </p:set>
                                  </p:childTnLst>
                                </p:cTn>
                              </p:par>
                            </p:childTnLst>
                          </p:cTn>
                        </p:par>
                        <p:par>
                          <p:cTn id="97" fill="hold">
                            <p:stCondLst>
                              <p:cond delay="4500"/>
                            </p:stCondLst>
                            <p:childTnLst>
                              <p:par>
                                <p:cTn id="98" presetID="2" presetClass="exit" presetSubtype="8" fill="hold" nodeType="afterEffect">
                                  <p:stCondLst>
                                    <p:cond delay="0"/>
                                  </p:stCondLst>
                                  <p:childTnLst>
                                    <p:anim calcmode="lin" valueType="num">
                                      <p:cBhvr additive="base">
                                        <p:cTn id="99" dur="500"/>
                                        <p:tgtEl>
                                          <p:spTgt spid="8"/>
                                        </p:tgtEl>
                                        <p:attrNameLst>
                                          <p:attrName>ppt_x</p:attrName>
                                        </p:attrNameLst>
                                      </p:cBhvr>
                                      <p:tavLst>
                                        <p:tav tm="0">
                                          <p:val>
                                            <p:strVal val="ppt_x"/>
                                          </p:val>
                                        </p:tav>
                                        <p:tav tm="100000">
                                          <p:val>
                                            <p:strVal val="0-ppt_w/2"/>
                                          </p:val>
                                        </p:tav>
                                      </p:tavLst>
                                    </p:anim>
                                    <p:anim calcmode="lin" valueType="num">
                                      <p:cBhvr additive="base">
                                        <p:cTn id="100" dur="500"/>
                                        <p:tgtEl>
                                          <p:spTgt spid="8"/>
                                        </p:tgtEl>
                                        <p:attrNameLst>
                                          <p:attrName>ppt_y</p:attrName>
                                        </p:attrNameLst>
                                      </p:cBhvr>
                                      <p:tavLst>
                                        <p:tav tm="0">
                                          <p:val>
                                            <p:strVal val="ppt_y"/>
                                          </p:val>
                                        </p:tav>
                                        <p:tav tm="100000">
                                          <p:val>
                                            <p:strVal val="ppt_y"/>
                                          </p:val>
                                        </p:tav>
                                      </p:tavLst>
                                    </p:anim>
                                    <p:set>
                                      <p:cBhvr>
                                        <p:cTn id="10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Picture 3" descr="splash"/>
          <p:cNvPicPr>
            <a:picLocks noChangeAspect="1"/>
          </p:cNvPicPr>
          <p:nvPr/>
        </p:nvPicPr>
        <p:blipFill>
          <a:blip r:embed="rId2"/>
          <a:stretch>
            <a:fillRect/>
          </a:stretch>
        </p:blipFill>
        <p:spPr>
          <a:xfrm>
            <a:off x="-25400" y="1496060"/>
            <a:ext cx="9165590" cy="5368925"/>
          </a:xfrm>
          <a:prstGeom prst="rect">
            <a:avLst/>
          </a:prstGeom>
        </p:spPr>
      </p:pic>
      <p:pic>
        <p:nvPicPr>
          <p:cNvPr id="5" name="Picture 4" descr="BG"/>
          <p:cNvPicPr>
            <a:picLocks noChangeAspect="1"/>
          </p:cNvPicPr>
          <p:nvPr/>
        </p:nvPicPr>
        <p:blipFill>
          <a:blip r:embed="rId3"/>
          <a:stretch>
            <a:fillRect/>
          </a:stretch>
        </p:blipFill>
        <p:spPr>
          <a:xfrm>
            <a:off x="648335" y="1163955"/>
            <a:ext cx="8041640" cy="5601970"/>
          </a:xfrm>
          <a:prstGeom prst="rect">
            <a:avLst/>
          </a:prstGeom>
        </p:spPr>
      </p:pic>
      <p:pic>
        <p:nvPicPr>
          <p:cNvPr id="6" name="Picture 5" descr="P1"/>
          <p:cNvPicPr>
            <a:picLocks noChangeAspect="1"/>
          </p:cNvPicPr>
          <p:nvPr/>
        </p:nvPicPr>
        <p:blipFill>
          <a:blip r:embed="rId4"/>
          <a:stretch>
            <a:fillRect/>
          </a:stretch>
        </p:blipFill>
        <p:spPr>
          <a:xfrm>
            <a:off x="1212850" y="618490"/>
            <a:ext cx="4430395" cy="1028700"/>
          </a:xfrm>
          <a:prstGeom prst="rect">
            <a:avLst/>
          </a:prstGeom>
        </p:spPr>
      </p:pic>
      <p:pic>
        <p:nvPicPr>
          <p:cNvPr id="13" name="Picture 12" descr="T1"/>
          <p:cNvPicPr>
            <a:picLocks noChangeAspect="1"/>
          </p:cNvPicPr>
          <p:nvPr/>
        </p:nvPicPr>
        <p:blipFill>
          <a:blip r:embed="rId5"/>
          <a:stretch>
            <a:fillRect/>
          </a:stretch>
        </p:blipFill>
        <p:spPr>
          <a:xfrm>
            <a:off x="1730375" y="2146935"/>
            <a:ext cx="5963920" cy="2794000"/>
          </a:xfrm>
          <a:prstGeom prst="rect">
            <a:avLst/>
          </a:prstGeom>
        </p:spPr>
      </p:pic>
      <p:pic>
        <p:nvPicPr>
          <p:cNvPr id="16" name="Picture 15" descr="T2"/>
          <p:cNvPicPr>
            <a:picLocks noChangeAspect="1"/>
          </p:cNvPicPr>
          <p:nvPr/>
        </p:nvPicPr>
        <p:blipFill>
          <a:blip r:embed="rId6"/>
          <a:stretch>
            <a:fillRect/>
          </a:stretch>
        </p:blipFill>
        <p:spPr>
          <a:xfrm>
            <a:off x="1731010" y="2165985"/>
            <a:ext cx="5702935" cy="2397760"/>
          </a:xfrm>
          <a:prstGeom prst="rect">
            <a:avLst/>
          </a:prstGeom>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xit" presetSubtype="1" fill="hold" nodeType="clickEffect">
                                  <p:stCondLst>
                                    <p:cond delay="0"/>
                                  </p:stCondLst>
                                  <p:childTnLst>
                                    <p:anim calcmode="lin" valueType="num">
                                      <p:cBhvr additive="base">
                                        <p:cTn id="34" dur="500"/>
                                        <p:tgtEl>
                                          <p:spTgt spid="5"/>
                                        </p:tgtEl>
                                        <p:attrNameLst>
                                          <p:attrName>ppt_x</p:attrName>
                                        </p:attrNameLst>
                                      </p:cBhvr>
                                      <p:tavLst>
                                        <p:tav tm="0">
                                          <p:val>
                                            <p:strVal val="ppt_x"/>
                                          </p:val>
                                        </p:tav>
                                        <p:tav tm="100000">
                                          <p:val>
                                            <p:strVal val="ppt_x"/>
                                          </p:val>
                                        </p:tav>
                                      </p:tavLst>
                                    </p:anim>
                                    <p:anim calcmode="lin" valueType="num">
                                      <p:cBhvr additive="base">
                                        <p:cTn id="35" dur="500"/>
                                        <p:tgtEl>
                                          <p:spTgt spid="5"/>
                                        </p:tgtEl>
                                        <p:attrNameLst>
                                          <p:attrName>ppt_y</p:attrName>
                                        </p:attrNameLst>
                                      </p:cBhvr>
                                      <p:tavLst>
                                        <p:tav tm="0">
                                          <p:val>
                                            <p:strVal val="ppt_y"/>
                                          </p:val>
                                        </p:tav>
                                        <p:tav tm="100000">
                                          <p:val>
                                            <p:strVal val="0-ppt_h/2"/>
                                          </p:val>
                                        </p:tav>
                                      </p:tavLst>
                                    </p:anim>
                                    <p:set>
                                      <p:cBhvr>
                                        <p:cTn id="36" dur="1" fill="hold">
                                          <p:stCondLst>
                                            <p:cond delay="499"/>
                                          </p:stCondLst>
                                        </p:cTn>
                                        <p:tgtEl>
                                          <p:spTgt spid="5"/>
                                        </p:tgtEl>
                                        <p:attrNameLst>
                                          <p:attrName>style.visibility</p:attrName>
                                        </p:attrNameLst>
                                      </p:cBhvr>
                                      <p:to>
                                        <p:strVal val="hidden"/>
                                      </p:to>
                                    </p:set>
                                  </p:childTnLst>
                                </p:cTn>
                              </p:par>
                              <p:par>
                                <p:cTn id="37" presetID="2" presetClass="exit" presetSubtype="1" fill="hold" nodeType="withEffect">
                                  <p:stCondLst>
                                    <p:cond delay="0"/>
                                  </p:stCondLst>
                                  <p:childTnLst>
                                    <p:anim calcmode="lin" valueType="num">
                                      <p:cBhvr additive="base">
                                        <p:cTn id="38" dur="500"/>
                                        <p:tgtEl>
                                          <p:spTgt spid="6"/>
                                        </p:tgtEl>
                                        <p:attrNameLst>
                                          <p:attrName>ppt_x</p:attrName>
                                        </p:attrNameLst>
                                      </p:cBhvr>
                                      <p:tavLst>
                                        <p:tav tm="0">
                                          <p:val>
                                            <p:strVal val="ppt_x"/>
                                          </p:val>
                                        </p:tav>
                                        <p:tav tm="100000">
                                          <p:val>
                                            <p:strVal val="ppt_x"/>
                                          </p:val>
                                        </p:tav>
                                      </p:tavLst>
                                    </p:anim>
                                    <p:anim calcmode="lin" valueType="num">
                                      <p:cBhvr additive="base">
                                        <p:cTn id="39" dur="500"/>
                                        <p:tgtEl>
                                          <p:spTgt spid="6"/>
                                        </p:tgtEl>
                                        <p:attrNameLst>
                                          <p:attrName>ppt_y</p:attrName>
                                        </p:attrNameLst>
                                      </p:cBhvr>
                                      <p:tavLst>
                                        <p:tav tm="0">
                                          <p:val>
                                            <p:strVal val="ppt_y"/>
                                          </p:val>
                                        </p:tav>
                                        <p:tav tm="100000">
                                          <p:val>
                                            <p:strVal val="0-ppt_h/2"/>
                                          </p:val>
                                        </p:tav>
                                      </p:tavLst>
                                    </p:anim>
                                    <p:set>
                                      <p:cBhvr>
                                        <p:cTn id="4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Picture 3" descr="/home/ichsan/Documents/Design/PPT_SBD_1/Slide_11/splash.pngsplash"/>
          <p:cNvPicPr>
            <a:picLocks noChangeAspect="1"/>
          </p:cNvPicPr>
          <p:nvPr/>
        </p:nvPicPr>
        <p:blipFill>
          <a:blip r:embed="rId2"/>
          <a:srcRect/>
          <a:stretch>
            <a:fillRect/>
          </a:stretch>
        </p:blipFill>
        <p:spPr>
          <a:xfrm>
            <a:off x="-25082" y="1496060"/>
            <a:ext cx="9164955" cy="5368925"/>
          </a:xfrm>
          <a:prstGeom prst="rect">
            <a:avLst/>
          </a:prstGeom>
        </p:spPr>
      </p:pic>
      <p:pic>
        <p:nvPicPr>
          <p:cNvPr id="5" name="Picture 4" descr="BG"/>
          <p:cNvPicPr>
            <a:picLocks noChangeAspect="1"/>
          </p:cNvPicPr>
          <p:nvPr/>
        </p:nvPicPr>
        <p:blipFill>
          <a:blip r:embed="rId3"/>
          <a:stretch>
            <a:fillRect/>
          </a:stretch>
        </p:blipFill>
        <p:spPr>
          <a:xfrm>
            <a:off x="648335" y="1163955"/>
            <a:ext cx="8041640" cy="5601970"/>
          </a:xfrm>
          <a:prstGeom prst="rect">
            <a:avLst/>
          </a:prstGeom>
        </p:spPr>
      </p:pic>
      <p:pic>
        <p:nvPicPr>
          <p:cNvPr id="6" name="Picture 5" descr="/home/ichsan/Documents/Design/PPT_SBD_1/Slide_11/P2.pngP2"/>
          <p:cNvPicPr>
            <a:picLocks noChangeAspect="1"/>
          </p:cNvPicPr>
          <p:nvPr/>
        </p:nvPicPr>
        <p:blipFill>
          <a:blip r:embed="rId4"/>
          <a:srcRect/>
          <a:stretch>
            <a:fillRect/>
          </a:stretch>
        </p:blipFill>
        <p:spPr>
          <a:xfrm>
            <a:off x="1213168" y="618490"/>
            <a:ext cx="4429760" cy="1028700"/>
          </a:xfrm>
          <a:prstGeom prst="rect">
            <a:avLst/>
          </a:prstGeom>
        </p:spPr>
      </p:pic>
      <p:pic>
        <p:nvPicPr>
          <p:cNvPr id="13" name="Picture 12" descr="/home/ichsan/Documents/Design/PPT_SBD_1/Slide_11/T1.pngT1"/>
          <p:cNvPicPr>
            <a:picLocks noChangeAspect="1"/>
          </p:cNvPicPr>
          <p:nvPr/>
        </p:nvPicPr>
        <p:blipFill>
          <a:blip r:embed="rId5"/>
          <a:srcRect/>
          <a:stretch>
            <a:fillRect/>
          </a:stretch>
        </p:blipFill>
        <p:spPr>
          <a:xfrm>
            <a:off x="1723390" y="2185035"/>
            <a:ext cx="5955030" cy="3213100"/>
          </a:xfrm>
          <a:prstGeom prst="rect">
            <a:avLst/>
          </a:prstGeom>
        </p:spPr>
      </p:pic>
      <p:pic>
        <p:nvPicPr>
          <p:cNvPr id="16" name="Picture 15" descr="/home/ichsan/Documents/Design/PPT_SBD_1/Slide_11/T2.pngT2"/>
          <p:cNvPicPr>
            <a:picLocks noChangeAspect="1"/>
          </p:cNvPicPr>
          <p:nvPr/>
        </p:nvPicPr>
        <p:blipFill>
          <a:blip r:embed="rId6"/>
          <a:srcRect/>
          <a:stretch>
            <a:fillRect/>
          </a:stretch>
        </p:blipFill>
        <p:spPr>
          <a:xfrm>
            <a:off x="1816100" y="2089785"/>
            <a:ext cx="5872480" cy="3293110"/>
          </a:xfrm>
          <a:prstGeom prst="rect">
            <a:avLst/>
          </a:prstGeom>
        </p:spPr>
      </p:pic>
      <p:pic>
        <p:nvPicPr>
          <p:cNvPr id="2" name="Picture 1" descr="/home/ichsan/Documents/Design/PPT_SBD_1/Slide_11/T3.pngT3"/>
          <p:cNvPicPr>
            <a:picLocks noChangeAspect="1"/>
          </p:cNvPicPr>
          <p:nvPr/>
        </p:nvPicPr>
        <p:blipFill>
          <a:blip r:embed="rId7"/>
          <a:srcRect/>
          <a:stretch>
            <a:fillRect/>
          </a:stretch>
        </p:blipFill>
        <p:spPr>
          <a:xfrm>
            <a:off x="1828800" y="2530158"/>
            <a:ext cx="5872480" cy="2666365"/>
          </a:xfrm>
          <a:prstGeom prst="rect">
            <a:avLst/>
          </a:prstGeom>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xit" presetSubtype="1" fill="hold" nodeType="clickEffect">
                                  <p:stCondLst>
                                    <p:cond delay="0"/>
                                  </p:stCondLst>
                                  <p:childTnLst>
                                    <p:anim calcmode="lin" valueType="num">
                                      <p:cBhvr additive="base">
                                        <p:cTn id="43" dur="500"/>
                                        <p:tgtEl>
                                          <p:spTgt spid="5"/>
                                        </p:tgtEl>
                                        <p:attrNameLst>
                                          <p:attrName>ppt_x</p:attrName>
                                        </p:attrNameLst>
                                      </p:cBhvr>
                                      <p:tavLst>
                                        <p:tav tm="0">
                                          <p:val>
                                            <p:strVal val="ppt_x"/>
                                          </p:val>
                                        </p:tav>
                                        <p:tav tm="100000">
                                          <p:val>
                                            <p:strVal val="ppt_x"/>
                                          </p:val>
                                        </p:tav>
                                      </p:tavLst>
                                    </p:anim>
                                    <p:anim calcmode="lin" valueType="num">
                                      <p:cBhvr additive="base">
                                        <p:cTn id="44" dur="500"/>
                                        <p:tgtEl>
                                          <p:spTgt spid="5"/>
                                        </p:tgtEl>
                                        <p:attrNameLst>
                                          <p:attrName>ppt_y</p:attrName>
                                        </p:attrNameLst>
                                      </p:cBhvr>
                                      <p:tavLst>
                                        <p:tav tm="0">
                                          <p:val>
                                            <p:strVal val="ppt_y"/>
                                          </p:val>
                                        </p:tav>
                                        <p:tav tm="100000">
                                          <p:val>
                                            <p:strVal val="0-ppt_h/2"/>
                                          </p:val>
                                        </p:tav>
                                      </p:tavLst>
                                    </p:anim>
                                    <p:set>
                                      <p:cBhvr>
                                        <p:cTn id="45" dur="1" fill="hold">
                                          <p:stCondLst>
                                            <p:cond delay="499"/>
                                          </p:stCondLst>
                                        </p:cTn>
                                        <p:tgtEl>
                                          <p:spTgt spid="5"/>
                                        </p:tgtEl>
                                        <p:attrNameLst>
                                          <p:attrName>style.visibility</p:attrName>
                                        </p:attrNameLst>
                                      </p:cBhvr>
                                      <p:to>
                                        <p:strVal val="hidden"/>
                                      </p:to>
                                    </p:set>
                                  </p:childTnLst>
                                </p:cTn>
                              </p:par>
                              <p:par>
                                <p:cTn id="46" presetID="2" presetClass="exit" presetSubtype="1" fill="hold" nodeType="withEffect">
                                  <p:stCondLst>
                                    <p:cond delay="0"/>
                                  </p:stCondLst>
                                  <p:childTnLst>
                                    <p:anim calcmode="lin" valueType="num">
                                      <p:cBhvr additive="base">
                                        <p:cTn id="47" dur="500"/>
                                        <p:tgtEl>
                                          <p:spTgt spid="6"/>
                                        </p:tgtEl>
                                        <p:attrNameLst>
                                          <p:attrName>ppt_x</p:attrName>
                                        </p:attrNameLst>
                                      </p:cBhvr>
                                      <p:tavLst>
                                        <p:tav tm="0">
                                          <p:val>
                                            <p:strVal val="ppt_x"/>
                                          </p:val>
                                        </p:tav>
                                        <p:tav tm="100000">
                                          <p:val>
                                            <p:strVal val="ppt_x"/>
                                          </p:val>
                                        </p:tav>
                                      </p:tavLst>
                                    </p:anim>
                                    <p:anim calcmode="lin" valueType="num">
                                      <p:cBhvr additive="base">
                                        <p:cTn id="48" dur="500"/>
                                        <p:tgtEl>
                                          <p:spTgt spid="6"/>
                                        </p:tgtEl>
                                        <p:attrNameLst>
                                          <p:attrName>ppt_y</p:attrName>
                                        </p:attrNameLst>
                                      </p:cBhvr>
                                      <p:tavLst>
                                        <p:tav tm="0">
                                          <p:val>
                                            <p:strVal val="ppt_y"/>
                                          </p:val>
                                        </p:tav>
                                        <p:tav tm="100000">
                                          <p:val>
                                            <p:strVal val="0-ppt_h/2"/>
                                          </p:val>
                                        </p:tav>
                                      </p:tavLst>
                                    </p:anim>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Picture 3" descr="/home/ichsan/Documents/Design/PPT_SBD_1/Slide_12/splash.pngsplash"/>
          <p:cNvPicPr>
            <a:picLocks noChangeAspect="1"/>
          </p:cNvPicPr>
          <p:nvPr/>
        </p:nvPicPr>
        <p:blipFill>
          <a:blip r:embed="rId2"/>
          <a:srcRect/>
          <a:stretch>
            <a:fillRect/>
          </a:stretch>
        </p:blipFill>
        <p:spPr>
          <a:xfrm>
            <a:off x="-25082" y="1496060"/>
            <a:ext cx="9164955" cy="5368925"/>
          </a:xfrm>
          <a:prstGeom prst="rect">
            <a:avLst/>
          </a:prstGeom>
        </p:spPr>
      </p:pic>
      <p:pic>
        <p:nvPicPr>
          <p:cNvPr id="5" name="Picture 4" descr="BG"/>
          <p:cNvPicPr>
            <a:picLocks noChangeAspect="1"/>
          </p:cNvPicPr>
          <p:nvPr/>
        </p:nvPicPr>
        <p:blipFill>
          <a:blip r:embed="rId3"/>
          <a:stretch>
            <a:fillRect/>
          </a:stretch>
        </p:blipFill>
        <p:spPr>
          <a:xfrm>
            <a:off x="648335" y="1163955"/>
            <a:ext cx="8041640" cy="5601970"/>
          </a:xfrm>
          <a:prstGeom prst="rect">
            <a:avLst/>
          </a:prstGeom>
        </p:spPr>
      </p:pic>
      <p:pic>
        <p:nvPicPr>
          <p:cNvPr id="6" name="Picture 5" descr="/home/ichsan/Documents/Design/PPT_SBD_1/Slide_12/P3.pngP3"/>
          <p:cNvPicPr>
            <a:picLocks noChangeAspect="1"/>
          </p:cNvPicPr>
          <p:nvPr/>
        </p:nvPicPr>
        <p:blipFill>
          <a:blip r:embed="rId4"/>
          <a:srcRect/>
          <a:stretch>
            <a:fillRect/>
          </a:stretch>
        </p:blipFill>
        <p:spPr>
          <a:xfrm>
            <a:off x="1213168" y="618490"/>
            <a:ext cx="4429760" cy="1028700"/>
          </a:xfrm>
          <a:prstGeom prst="rect">
            <a:avLst/>
          </a:prstGeom>
        </p:spPr>
      </p:pic>
      <p:pic>
        <p:nvPicPr>
          <p:cNvPr id="13" name="Picture 12" descr="/home/ichsan/Documents/Design/PPT_SBD_1/Slide_12/T1.pngT1"/>
          <p:cNvPicPr>
            <a:picLocks noChangeAspect="1"/>
          </p:cNvPicPr>
          <p:nvPr/>
        </p:nvPicPr>
        <p:blipFill>
          <a:blip r:embed="rId5"/>
          <a:srcRect/>
          <a:stretch>
            <a:fillRect/>
          </a:stretch>
        </p:blipFill>
        <p:spPr>
          <a:xfrm>
            <a:off x="1730375" y="2420620"/>
            <a:ext cx="5963920" cy="2246630"/>
          </a:xfrm>
          <a:prstGeom prst="rect">
            <a:avLst/>
          </a:prstGeom>
        </p:spPr>
      </p:pic>
      <p:pic>
        <p:nvPicPr>
          <p:cNvPr id="16" name="Picture 15" descr="/home/ichsan/Documents/Design/PPT_SBD_1/Slide_12/T2.pngT2"/>
          <p:cNvPicPr>
            <a:picLocks noChangeAspect="1"/>
          </p:cNvPicPr>
          <p:nvPr/>
        </p:nvPicPr>
        <p:blipFill>
          <a:blip r:embed="rId6"/>
          <a:srcRect/>
          <a:stretch>
            <a:fillRect/>
          </a:stretch>
        </p:blipFill>
        <p:spPr>
          <a:xfrm>
            <a:off x="2385695" y="2165985"/>
            <a:ext cx="4393565" cy="2397760"/>
          </a:xfrm>
          <a:prstGeom prst="rect">
            <a:avLst/>
          </a:prstGeom>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xit" presetSubtype="1" fill="hold" nodeType="clickEffect">
                                  <p:stCondLst>
                                    <p:cond delay="0"/>
                                  </p:stCondLst>
                                  <p:childTnLst>
                                    <p:anim calcmode="lin" valueType="num">
                                      <p:cBhvr additive="base">
                                        <p:cTn id="34" dur="500"/>
                                        <p:tgtEl>
                                          <p:spTgt spid="5"/>
                                        </p:tgtEl>
                                        <p:attrNameLst>
                                          <p:attrName>ppt_x</p:attrName>
                                        </p:attrNameLst>
                                      </p:cBhvr>
                                      <p:tavLst>
                                        <p:tav tm="0">
                                          <p:val>
                                            <p:strVal val="ppt_x"/>
                                          </p:val>
                                        </p:tav>
                                        <p:tav tm="100000">
                                          <p:val>
                                            <p:strVal val="ppt_x"/>
                                          </p:val>
                                        </p:tav>
                                      </p:tavLst>
                                    </p:anim>
                                    <p:anim calcmode="lin" valueType="num">
                                      <p:cBhvr additive="base">
                                        <p:cTn id="35" dur="500"/>
                                        <p:tgtEl>
                                          <p:spTgt spid="5"/>
                                        </p:tgtEl>
                                        <p:attrNameLst>
                                          <p:attrName>ppt_y</p:attrName>
                                        </p:attrNameLst>
                                      </p:cBhvr>
                                      <p:tavLst>
                                        <p:tav tm="0">
                                          <p:val>
                                            <p:strVal val="ppt_y"/>
                                          </p:val>
                                        </p:tav>
                                        <p:tav tm="100000">
                                          <p:val>
                                            <p:strVal val="0-ppt_h/2"/>
                                          </p:val>
                                        </p:tav>
                                      </p:tavLst>
                                    </p:anim>
                                    <p:set>
                                      <p:cBhvr>
                                        <p:cTn id="36" dur="1" fill="hold">
                                          <p:stCondLst>
                                            <p:cond delay="499"/>
                                          </p:stCondLst>
                                        </p:cTn>
                                        <p:tgtEl>
                                          <p:spTgt spid="5"/>
                                        </p:tgtEl>
                                        <p:attrNameLst>
                                          <p:attrName>style.visibility</p:attrName>
                                        </p:attrNameLst>
                                      </p:cBhvr>
                                      <p:to>
                                        <p:strVal val="hidden"/>
                                      </p:to>
                                    </p:set>
                                  </p:childTnLst>
                                </p:cTn>
                              </p:par>
                              <p:par>
                                <p:cTn id="37" presetID="2" presetClass="exit" presetSubtype="1" fill="hold" nodeType="withEffect">
                                  <p:stCondLst>
                                    <p:cond delay="0"/>
                                  </p:stCondLst>
                                  <p:childTnLst>
                                    <p:anim calcmode="lin" valueType="num">
                                      <p:cBhvr additive="base">
                                        <p:cTn id="38" dur="500"/>
                                        <p:tgtEl>
                                          <p:spTgt spid="6"/>
                                        </p:tgtEl>
                                        <p:attrNameLst>
                                          <p:attrName>ppt_x</p:attrName>
                                        </p:attrNameLst>
                                      </p:cBhvr>
                                      <p:tavLst>
                                        <p:tav tm="0">
                                          <p:val>
                                            <p:strVal val="ppt_x"/>
                                          </p:val>
                                        </p:tav>
                                        <p:tav tm="100000">
                                          <p:val>
                                            <p:strVal val="ppt_x"/>
                                          </p:val>
                                        </p:tav>
                                      </p:tavLst>
                                    </p:anim>
                                    <p:anim calcmode="lin" valueType="num">
                                      <p:cBhvr additive="base">
                                        <p:cTn id="39" dur="500"/>
                                        <p:tgtEl>
                                          <p:spTgt spid="6"/>
                                        </p:tgtEl>
                                        <p:attrNameLst>
                                          <p:attrName>ppt_y</p:attrName>
                                        </p:attrNameLst>
                                      </p:cBhvr>
                                      <p:tavLst>
                                        <p:tav tm="0">
                                          <p:val>
                                            <p:strVal val="ppt_y"/>
                                          </p:val>
                                        </p:tav>
                                        <p:tav tm="100000">
                                          <p:val>
                                            <p:strVal val="0-ppt_h/2"/>
                                          </p:val>
                                        </p:tav>
                                      </p:tavLst>
                                    </p:anim>
                                    <p:set>
                                      <p:cBhvr>
                                        <p:cTn id="4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Picture 3" descr="/home/ichsan/Documents/Design/PPT_SBD_1/Slide_13/splash.pngsplash"/>
          <p:cNvPicPr>
            <a:picLocks noChangeAspect="1"/>
          </p:cNvPicPr>
          <p:nvPr/>
        </p:nvPicPr>
        <p:blipFill>
          <a:blip r:embed="rId2"/>
          <a:srcRect/>
          <a:stretch>
            <a:fillRect/>
          </a:stretch>
        </p:blipFill>
        <p:spPr>
          <a:xfrm>
            <a:off x="-25082" y="1496378"/>
            <a:ext cx="9164955" cy="5368290"/>
          </a:xfrm>
          <a:prstGeom prst="rect">
            <a:avLst/>
          </a:prstGeom>
        </p:spPr>
      </p:pic>
      <p:pic>
        <p:nvPicPr>
          <p:cNvPr id="5" name="Picture 4" descr="BG"/>
          <p:cNvPicPr>
            <a:picLocks noChangeAspect="1"/>
          </p:cNvPicPr>
          <p:nvPr/>
        </p:nvPicPr>
        <p:blipFill>
          <a:blip r:embed="rId3"/>
          <a:stretch>
            <a:fillRect/>
          </a:stretch>
        </p:blipFill>
        <p:spPr>
          <a:xfrm>
            <a:off x="648335" y="1163955"/>
            <a:ext cx="8041640" cy="5601970"/>
          </a:xfrm>
          <a:prstGeom prst="rect">
            <a:avLst/>
          </a:prstGeom>
        </p:spPr>
      </p:pic>
      <p:pic>
        <p:nvPicPr>
          <p:cNvPr id="6" name="Picture 5" descr="/home/ichsan/Documents/Design/PPT_SBD_1/Slide_13/P4.pngP4"/>
          <p:cNvPicPr>
            <a:picLocks noChangeAspect="1"/>
          </p:cNvPicPr>
          <p:nvPr/>
        </p:nvPicPr>
        <p:blipFill>
          <a:blip r:embed="rId4"/>
          <a:srcRect/>
          <a:stretch>
            <a:fillRect/>
          </a:stretch>
        </p:blipFill>
        <p:spPr>
          <a:xfrm>
            <a:off x="1213168" y="618808"/>
            <a:ext cx="4429760" cy="1028065"/>
          </a:xfrm>
          <a:prstGeom prst="rect">
            <a:avLst/>
          </a:prstGeom>
        </p:spPr>
      </p:pic>
      <p:pic>
        <p:nvPicPr>
          <p:cNvPr id="13" name="Picture 12" descr="/home/ichsan/Documents/Design/PPT_SBD_1/Slide_13/T1.pngT1"/>
          <p:cNvPicPr>
            <a:picLocks noChangeAspect="1"/>
          </p:cNvPicPr>
          <p:nvPr/>
        </p:nvPicPr>
        <p:blipFill>
          <a:blip r:embed="rId5"/>
          <a:srcRect/>
          <a:stretch>
            <a:fillRect/>
          </a:stretch>
        </p:blipFill>
        <p:spPr>
          <a:xfrm>
            <a:off x="1723390" y="2510790"/>
            <a:ext cx="5955030" cy="2561590"/>
          </a:xfrm>
          <a:prstGeom prst="rect">
            <a:avLst/>
          </a:prstGeom>
        </p:spPr>
      </p:pic>
      <p:pic>
        <p:nvPicPr>
          <p:cNvPr id="16" name="Picture 15" descr="/home/ichsan/Documents/Design/PPT_SBD_1/Slide_13/T2.pngT2"/>
          <p:cNvPicPr>
            <a:picLocks noChangeAspect="1"/>
          </p:cNvPicPr>
          <p:nvPr/>
        </p:nvPicPr>
        <p:blipFill>
          <a:blip r:embed="rId6"/>
          <a:srcRect/>
          <a:stretch>
            <a:fillRect/>
          </a:stretch>
        </p:blipFill>
        <p:spPr>
          <a:xfrm>
            <a:off x="1816100" y="2201228"/>
            <a:ext cx="5872480" cy="3070225"/>
          </a:xfrm>
          <a:prstGeom prst="rect">
            <a:avLst/>
          </a:prstGeom>
        </p:spPr>
      </p:pic>
      <p:pic>
        <p:nvPicPr>
          <p:cNvPr id="2" name="Picture 1" descr="/home/ichsan/Documents/Design/PPT_SBD_1/Slide_13/T3.pngT3"/>
          <p:cNvPicPr>
            <a:picLocks noChangeAspect="1"/>
          </p:cNvPicPr>
          <p:nvPr/>
        </p:nvPicPr>
        <p:blipFill>
          <a:blip r:embed="rId7"/>
          <a:srcRect/>
          <a:stretch>
            <a:fillRect/>
          </a:stretch>
        </p:blipFill>
        <p:spPr>
          <a:xfrm>
            <a:off x="2215515" y="2530158"/>
            <a:ext cx="5099050" cy="2666365"/>
          </a:xfrm>
          <a:prstGeom prst="rect">
            <a:avLst/>
          </a:prstGeom>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xit" presetSubtype="1" fill="hold" nodeType="clickEffect">
                                  <p:stCondLst>
                                    <p:cond delay="0"/>
                                  </p:stCondLst>
                                  <p:childTnLst>
                                    <p:anim calcmode="lin" valueType="num">
                                      <p:cBhvr additive="base">
                                        <p:cTn id="43" dur="500"/>
                                        <p:tgtEl>
                                          <p:spTgt spid="5"/>
                                        </p:tgtEl>
                                        <p:attrNameLst>
                                          <p:attrName>ppt_x</p:attrName>
                                        </p:attrNameLst>
                                      </p:cBhvr>
                                      <p:tavLst>
                                        <p:tav tm="0">
                                          <p:val>
                                            <p:strVal val="ppt_x"/>
                                          </p:val>
                                        </p:tav>
                                        <p:tav tm="100000">
                                          <p:val>
                                            <p:strVal val="ppt_x"/>
                                          </p:val>
                                        </p:tav>
                                      </p:tavLst>
                                    </p:anim>
                                    <p:anim calcmode="lin" valueType="num">
                                      <p:cBhvr additive="base">
                                        <p:cTn id="44" dur="500"/>
                                        <p:tgtEl>
                                          <p:spTgt spid="5"/>
                                        </p:tgtEl>
                                        <p:attrNameLst>
                                          <p:attrName>ppt_y</p:attrName>
                                        </p:attrNameLst>
                                      </p:cBhvr>
                                      <p:tavLst>
                                        <p:tav tm="0">
                                          <p:val>
                                            <p:strVal val="ppt_y"/>
                                          </p:val>
                                        </p:tav>
                                        <p:tav tm="100000">
                                          <p:val>
                                            <p:strVal val="0-ppt_h/2"/>
                                          </p:val>
                                        </p:tav>
                                      </p:tavLst>
                                    </p:anim>
                                    <p:set>
                                      <p:cBhvr>
                                        <p:cTn id="45" dur="1" fill="hold">
                                          <p:stCondLst>
                                            <p:cond delay="499"/>
                                          </p:stCondLst>
                                        </p:cTn>
                                        <p:tgtEl>
                                          <p:spTgt spid="5"/>
                                        </p:tgtEl>
                                        <p:attrNameLst>
                                          <p:attrName>style.visibility</p:attrName>
                                        </p:attrNameLst>
                                      </p:cBhvr>
                                      <p:to>
                                        <p:strVal val="hidden"/>
                                      </p:to>
                                    </p:set>
                                  </p:childTnLst>
                                </p:cTn>
                              </p:par>
                              <p:par>
                                <p:cTn id="46" presetID="2" presetClass="exit" presetSubtype="1" fill="hold" nodeType="withEffect">
                                  <p:stCondLst>
                                    <p:cond delay="0"/>
                                  </p:stCondLst>
                                  <p:childTnLst>
                                    <p:anim calcmode="lin" valueType="num">
                                      <p:cBhvr additive="base">
                                        <p:cTn id="47" dur="500"/>
                                        <p:tgtEl>
                                          <p:spTgt spid="6"/>
                                        </p:tgtEl>
                                        <p:attrNameLst>
                                          <p:attrName>ppt_x</p:attrName>
                                        </p:attrNameLst>
                                      </p:cBhvr>
                                      <p:tavLst>
                                        <p:tav tm="0">
                                          <p:val>
                                            <p:strVal val="ppt_x"/>
                                          </p:val>
                                        </p:tav>
                                        <p:tav tm="100000">
                                          <p:val>
                                            <p:strVal val="ppt_x"/>
                                          </p:val>
                                        </p:tav>
                                      </p:tavLst>
                                    </p:anim>
                                    <p:anim calcmode="lin" valueType="num">
                                      <p:cBhvr additive="base">
                                        <p:cTn id="48" dur="500"/>
                                        <p:tgtEl>
                                          <p:spTgt spid="6"/>
                                        </p:tgtEl>
                                        <p:attrNameLst>
                                          <p:attrName>ppt_y</p:attrName>
                                        </p:attrNameLst>
                                      </p:cBhvr>
                                      <p:tavLst>
                                        <p:tav tm="0">
                                          <p:val>
                                            <p:strVal val="ppt_y"/>
                                          </p:val>
                                        </p:tav>
                                        <p:tav tm="100000">
                                          <p:val>
                                            <p:strVal val="0-ppt_h/2"/>
                                          </p:val>
                                        </p:tav>
                                      </p:tavLst>
                                    </p:anim>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Picture 3" descr="/home/ichsan/Documents/Design/PPT_SBD_1/Slide_14/splash.pngsplash"/>
          <p:cNvPicPr>
            <a:picLocks noChangeAspect="1"/>
          </p:cNvPicPr>
          <p:nvPr/>
        </p:nvPicPr>
        <p:blipFill>
          <a:blip r:embed="rId2"/>
          <a:srcRect/>
          <a:stretch>
            <a:fillRect/>
          </a:stretch>
        </p:blipFill>
        <p:spPr>
          <a:xfrm>
            <a:off x="-24447" y="1496378"/>
            <a:ext cx="9163685" cy="5368290"/>
          </a:xfrm>
          <a:prstGeom prst="rect">
            <a:avLst/>
          </a:prstGeom>
        </p:spPr>
      </p:pic>
      <p:pic>
        <p:nvPicPr>
          <p:cNvPr id="5" name="Picture 4" descr="BG"/>
          <p:cNvPicPr>
            <a:picLocks noChangeAspect="1"/>
          </p:cNvPicPr>
          <p:nvPr/>
        </p:nvPicPr>
        <p:blipFill>
          <a:blip r:embed="rId3"/>
          <a:stretch>
            <a:fillRect/>
          </a:stretch>
        </p:blipFill>
        <p:spPr>
          <a:xfrm>
            <a:off x="648335" y="1163955"/>
            <a:ext cx="8041640" cy="5601970"/>
          </a:xfrm>
          <a:prstGeom prst="rect">
            <a:avLst/>
          </a:prstGeom>
        </p:spPr>
      </p:pic>
      <p:pic>
        <p:nvPicPr>
          <p:cNvPr id="6" name="Picture 5" descr="/home/ichsan/Documents/Design/PPT_SBD_1/Slide_14/P5.pngP5"/>
          <p:cNvPicPr>
            <a:picLocks noChangeAspect="1"/>
          </p:cNvPicPr>
          <p:nvPr/>
        </p:nvPicPr>
        <p:blipFill>
          <a:blip r:embed="rId4"/>
          <a:srcRect/>
          <a:stretch>
            <a:fillRect/>
          </a:stretch>
        </p:blipFill>
        <p:spPr>
          <a:xfrm>
            <a:off x="1214438" y="618808"/>
            <a:ext cx="4427220" cy="1028065"/>
          </a:xfrm>
          <a:prstGeom prst="rect">
            <a:avLst/>
          </a:prstGeom>
        </p:spPr>
      </p:pic>
      <p:pic>
        <p:nvPicPr>
          <p:cNvPr id="13" name="Picture 12" descr="/home/ichsan/Documents/Design/PPT_SBD_1/Slide_14/T1.pngT1"/>
          <p:cNvPicPr>
            <a:picLocks noChangeAspect="1"/>
          </p:cNvPicPr>
          <p:nvPr/>
        </p:nvPicPr>
        <p:blipFill>
          <a:blip r:embed="rId5"/>
          <a:srcRect/>
          <a:stretch>
            <a:fillRect/>
          </a:stretch>
        </p:blipFill>
        <p:spPr>
          <a:xfrm>
            <a:off x="2088515" y="2594928"/>
            <a:ext cx="5148580" cy="2431415"/>
          </a:xfrm>
          <a:prstGeom prst="rect">
            <a:avLst/>
          </a:prstGeom>
        </p:spPr>
      </p:pic>
      <p:pic>
        <p:nvPicPr>
          <p:cNvPr id="16" name="Picture 15" descr="/home/ichsan/Documents/Design/PPT_SBD_1/Slide_14/T2.pngT2"/>
          <p:cNvPicPr>
            <a:picLocks noChangeAspect="1"/>
          </p:cNvPicPr>
          <p:nvPr/>
        </p:nvPicPr>
        <p:blipFill>
          <a:blip r:embed="rId6"/>
          <a:srcRect/>
          <a:stretch>
            <a:fillRect/>
          </a:stretch>
        </p:blipFill>
        <p:spPr>
          <a:xfrm>
            <a:off x="1816100" y="2275841"/>
            <a:ext cx="5872480" cy="2921000"/>
          </a:xfrm>
          <a:prstGeom prst="rect">
            <a:avLst/>
          </a:prstGeom>
        </p:spPr>
      </p:pic>
      <p:pic>
        <p:nvPicPr>
          <p:cNvPr id="2" name="Picture 1" descr="/home/ichsan/Documents/Design/PPT_SBD_1/Slide_14/T3.pngT3"/>
          <p:cNvPicPr>
            <a:picLocks noChangeAspect="1"/>
          </p:cNvPicPr>
          <p:nvPr/>
        </p:nvPicPr>
        <p:blipFill>
          <a:blip r:embed="rId7"/>
          <a:srcRect/>
          <a:stretch>
            <a:fillRect/>
          </a:stretch>
        </p:blipFill>
        <p:spPr>
          <a:xfrm>
            <a:off x="2215515" y="2919731"/>
            <a:ext cx="5099050" cy="1887220"/>
          </a:xfrm>
          <a:prstGeom prst="rect">
            <a:avLst/>
          </a:prstGeom>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xit" presetSubtype="1" fill="hold" nodeType="clickEffect">
                                  <p:stCondLst>
                                    <p:cond delay="0"/>
                                  </p:stCondLst>
                                  <p:childTnLst>
                                    <p:anim calcmode="lin" valueType="num">
                                      <p:cBhvr additive="base">
                                        <p:cTn id="43" dur="500"/>
                                        <p:tgtEl>
                                          <p:spTgt spid="5"/>
                                        </p:tgtEl>
                                        <p:attrNameLst>
                                          <p:attrName>ppt_x</p:attrName>
                                        </p:attrNameLst>
                                      </p:cBhvr>
                                      <p:tavLst>
                                        <p:tav tm="0">
                                          <p:val>
                                            <p:strVal val="ppt_x"/>
                                          </p:val>
                                        </p:tav>
                                        <p:tav tm="100000">
                                          <p:val>
                                            <p:strVal val="ppt_x"/>
                                          </p:val>
                                        </p:tav>
                                      </p:tavLst>
                                    </p:anim>
                                    <p:anim calcmode="lin" valueType="num">
                                      <p:cBhvr additive="base">
                                        <p:cTn id="44" dur="500"/>
                                        <p:tgtEl>
                                          <p:spTgt spid="5"/>
                                        </p:tgtEl>
                                        <p:attrNameLst>
                                          <p:attrName>ppt_y</p:attrName>
                                        </p:attrNameLst>
                                      </p:cBhvr>
                                      <p:tavLst>
                                        <p:tav tm="0">
                                          <p:val>
                                            <p:strVal val="ppt_y"/>
                                          </p:val>
                                        </p:tav>
                                        <p:tav tm="100000">
                                          <p:val>
                                            <p:strVal val="0-ppt_h/2"/>
                                          </p:val>
                                        </p:tav>
                                      </p:tavLst>
                                    </p:anim>
                                    <p:set>
                                      <p:cBhvr>
                                        <p:cTn id="45" dur="1" fill="hold">
                                          <p:stCondLst>
                                            <p:cond delay="499"/>
                                          </p:stCondLst>
                                        </p:cTn>
                                        <p:tgtEl>
                                          <p:spTgt spid="5"/>
                                        </p:tgtEl>
                                        <p:attrNameLst>
                                          <p:attrName>style.visibility</p:attrName>
                                        </p:attrNameLst>
                                      </p:cBhvr>
                                      <p:to>
                                        <p:strVal val="hidden"/>
                                      </p:to>
                                    </p:set>
                                  </p:childTnLst>
                                </p:cTn>
                              </p:par>
                              <p:par>
                                <p:cTn id="46" presetID="2" presetClass="exit" presetSubtype="1" fill="hold" nodeType="withEffect">
                                  <p:stCondLst>
                                    <p:cond delay="0"/>
                                  </p:stCondLst>
                                  <p:childTnLst>
                                    <p:anim calcmode="lin" valueType="num">
                                      <p:cBhvr additive="base">
                                        <p:cTn id="47" dur="500"/>
                                        <p:tgtEl>
                                          <p:spTgt spid="6"/>
                                        </p:tgtEl>
                                        <p:attrNameLst>
                                          <p:attrName>ppt_x</p:attrName>
                                        </p:attrNameLst>
                                      </p:cBhvr>
                                      <p:tavLst>
                                        <p:tav tm="0">
                                          <p:val>
                                            <p:strVal val="ppt_x"/>
                                          </p:val>
                                        </p:tav>
                                        <p:tav tm="100000">
                                          <p:val>
                                            <p:strVal val="ppt_x"/>
                                          </p:val>
                                        </p:tav>
                                      </p:tavLst>
                                    </p:anim>
                                    <p:anim calcmode="lin" valueType="num">
                                      <p:cBhvr additive="base">
                                        <p:cTn id="48" dur="500"/>
                                        <p:tgtEl>
                                          <p:spTgt spid="6"/>
                                        </p:tgtEl>
                                        <p:attrNameLst>
                                          <p:attrName>ppt_y</p:attrName>
                                        </p:attrNameLst>
                                      </p:cBhvr>
                                      <p:tavLst>
                                        <p:tav tm="0">
                                          <p:val>
                                            <p:strVal val="ppt_y"/>
                                          </p:val>
                                        </p:tav>
                                        <p:tav tm="100000">
                                          <p:val>
                                            <p:strVal val="0-ppt_h/2"/>
                                          </p:val>
                                        </p:tav>
                                      </p:tavLst>
                                    </p:anim>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Picture 3" descr="/home/ichsan/Documents/Design/PPT_SBD_1/Slide_15/splash.pngsplash"/>
          <p:cNvPicPr>
            <a:picLocks noChangeAspect="1"/>
          </p:cNvPicPr>
          <p:nvPr/>
        </p:nvPicPr>
        <p:blipFill>
          <a:blip r:embed="rId2"/>
          <a:srcRect/>
          <a:stretch>
            <a:fillRect/>
          </a:stretch>
        </p:blipFill>
        <p:spPr>
          <a:xfrm>
            <a:off x="-25082" y="1496060"/>
            <a:ext cx="9164955" cy="5368925"/>
          </a:xfrm>
          <a:prstGeom prst="rect">
            <a:avLst/>
          </a:prstGeom>
        </p:spPr>
      </p:pic>
      <p:pic>
        <p:nvPicPr>
          <p:cNvPr id="5" name="Picture 4" descr="BG"/>
          <p:cNvPicPr>
            <a:picLocks noChangeAspect="1"/>
          </p:cNvPicPr>
          <p:nvPr/>
        </p:nvPicPr>
        <p:blipFill>
          <a:blip r:embed="rId3"/>
          <a:stretch>
            <a:fillRect/>
          </a:stretch>
        </p:blipFill>
        <p:spPr>
          <a:xfrm>
            <a:off x="648335" y="1163955"/>
            <a:ext cx="8041640" cy="5601970"/>
          </a:xfrm>
          <a:prstGeom prst="rect">
            <a:avLst/>
          </a:prstGeom>
        </p:spPr>
      </p:pic>
      <p:pic>
        <p:nvPicPr>
          <p:cNvPr id="6" name="Picture 5" descr="/home/ichsan/Documents/Design/PPT_SBD_1/Slide_15/P6.pngP6"/>
          <p:cNvPicPr>
            <a:picLocks noChangeAspect="1"/>
          </p:cNvPicPr>
          <p:nvPr/>
        </p:nvPicPr>
        <p:blipFill>
          <a:blip r:embed="rId4"/>
          <a:srcRect/>
          <a:stretch>
            <a:fillRect/>
          </a:stretch>
        </p:blipFill>
        <p:spPr>
          <a:xfrm>
            <a:off x="1213168" y="618490"/>
            <a:ext cx="4429760" cy="1028700"/>
          </a:xfrm>
          <a:prstGeom prst="rect">
            <a:avLst/>
          </a:prstGeom>
        </p:spPr>
      </p:pic>
      <p:pic>
        <p:nvPicPr>
          <p:cNvPr id="13" name="Picture 12" descr="/home/ichsan/Documents/Design/PPT_SBD_1/Slide_15/T1.pngT1"/>
          <p:cNvPicPr>
            <a:picLocks noChangeAspect="1"/>
          </p:cNvPicPr>
          <p:nvPr/>
        </p:nvPicPr>
        <p:blipFill>
          <a:blip r:embed="rId5"/>
          <a:srcRect/>
          <a:stretch>
            <a:fillRect/>
          </a:stretch>
        </p:blipFill>
        <p:spPr>
          <a:xfrm>
            <a:off x="2056765" y="2146935"/>
            <a:ext cx="5311140" cy="2794000"/>
          </a:xfrm>
          <a:prstGeom prst="rect">
            <a:avLst/>
          </a:prstGeom>
        </p:spPr>
      </p:pic>
      <p:pic>
        <p:nvPicPr>
          <p:cNvPr id="16" name="Picture 15" descr="/home/ichsan/Documents/Design/PPT_SBD_1/Slide_15/T2.pngT2"/>
          <p:cNvPicPr>
            <a:picLocks noChangeAspect="1"/>
          </p:cNvPicPr>
          <p:nvPr/>
        </p:nvPicPr>
        <p:blipFill>
          <a:blip r:embed="rId6"/>
          <a:srcRect/>
          <a:stretch>
            <a:fillRect/>
          </a:stretch>
        </p:blipFill>
        <p:spPr>
          <a:xfrm>
            <a:off x="1777048" y="2165985"/>
            <a:ext cx="5610860" cy="2397760"/>
          </a:xfrm>
          <a:prstGeom prst="rect">
            <a:avLst/>
          </a:prstGeom>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xit" presetSubtype="1" fill="hold" nodeType="clickEffect">
                                  <p:stCondLst>
                                    <p:cond delay="0"/>
                                  </p:stCondLst>
                                  <p:childTnLst>
                                    <p:anim calcmode="lin" valueType="num">
                                      <p:cBhvr additive="base">
                                        <p:cTn id="34" dur="500"/>
                                        <p:tgtEl>
                                          <p:spTgt spid="5"/>
                                        </p:tgtEl>
                                        <p:attrNameLst>
                                          <p:attrName>ppt_x</p:attrName>
                                        </p:attrNameLst>
                                      </p:cBhvr>
                                      <p:tavLst>
                                        <p:tav tm="0">
                                          <p:val>
                                            <p:strVal val="ppt_x"/>
                                          </p:val>
                                        </p:tav>
                                        <p:tav tm="100000">
                                          <p:val>
                                            <p:strVal val="ppt_x"/>
                                          </p:val>
                                        </p:tav>
                                      </p:tavLst>
                                    </p:anim>
                                    <p:anim calcmode="lin" valueType="num">
                                      <p:cBhvr additive="base">
                                        <p:cTn id="35" dur="500"/>
                                        <p:tgtEl>
                                          <p:spTgt spid="5"/>
                                        </p:tgtEl>
                                        <p:attrNameLst>
                                          <p:attrName>ppt_y</p:attrName>
                                        </p:attrNameLst>
                                      </p:cBhvr>
                                      <p:tavLst>
                                        <p:tav tm="0">
                                          <p:val>
                                            <p:strVal val="ppt_y"/>
                                          </p:val>
                                        </p:tav>
                                        <p:tav tm="100000">
                                          <p:val>
                                            <p:strVal val="0-ppt_h/2"/>
                                          </p:val>
                                        </p:tav>
                                      </p:tavLst>
                                    </p:anim>
                                    <p:set>
                                      <p:cBhvr>
                                        <p:cTn id="36" dur="1" fill="hold">
                                          <p:stCondLst>
                                            <p:cond delay="499"/>
                                          </p:stCondLst>
                                        </p:cTn>
                                        <p:tgtEl>
                                          <p:spTgt spid="5"/>
                                        </p:tgtEl>
                                        <p:attrNameLst>
                                          <p:attrName>style.visibility</p:attrName>
                                        </p:attrNameLst>
                                      </p:cBhvr>
                                      <p:to>
                                        <p:strVal val="hidden"/>
                                      </p:to>
                                    </p:set>
                                  </p:childTnLst>
                                </p:cTn>
                              </p:par>
                              <p:par>
                                <p:cTn id="37" presetID="2" presetClass="exit" presetSubtype="1" fill="hold" nodeType="withEffect">
                                  <p:stCondLst>
                                    <p:cond delay="0"/>
                                  </p:stCondLst>
                                  <p:childTnLst>
                                    <p:anim calcmode="lin" valueType="num">
                                      <p:cBhvr additive="base">
                                        <p:cTn id="38" dur="500"/>
                                        <p:tgtEl>
                                          <p:spTgt spid="6"/>
                                        </p:tgtEl>
                                        <p:attrNameLst>
                                          <p:attrName>ppt_x</p:attrName>
                                        </p:attrNameLst>
                                      </p:cBhvr>
                                      <p:tavLst>
                                        <p:tav tm="0">
                                          <p:val>
                                            <p:strVal val="ppt_x"/>
                                          </p:val>
                                        </p:tav>
                                        <p:tav tm="100000">
                                          <p:val>
                                            <p:strVal val="ppt_x"/>
                                          </p:val>
                                        </p:tav>
                                      </p:tavLst>
                                    </p:anim>
                                    <p:anim calcmode="lin" valueType="num">
                                      <p:cBhvr additive="base">
                                        <p:cTn id="39" dur="500"/>
                                        <p:tgtEl>
                                          <p:spTgt spid="6"/>
                                        </p:tgtEl>
                                        <p:attrNameLst>
                                          <p:attrName>ppt_y</p:attrName>
                                        </p:attrNameLst>
                                      </p:cBhvr>
                                      <p:tavLst>
                                        <p:tav tm="0">
                                          <p:val>
                                            <p:strVal val="ppt_y"/>
                                          </p:val>
                                        </p:tav>
                                        <p:tav tm="100000">
                                          <p:val>
                                            <p:strVal val="0-ppt_h/2"/>
                                          </p:val>
                                        </p:tav>
                                      </p:tavLst>
                                    </p:anim>
                                    <p:set>
                                      <p:cBhvr>
                                        <p:cTn id="4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descr="/home/ichsan/Documents/Design/PPT_SBD_1/Slide_toLast/1.png1"/>
          <p:cNvPicPr>
            <a:picLocks noChangeAspect="1"/>
          </p:cNvPicPr>
          <p:nvPr/>
        </p:nvPicPr>
        <p:blipFill>
          <a:blip r:embed="rId2"/>
          <a:srcRect/>
          <a:stretch>
            <a:fillRect/>
          </a:stretch>
        </p:blipFill>
        <p:spPr>
          <a:xfrm>
            <a:off x="-8255" y="-8890"/>
            <a:ext cx="9217025" cy="6915150"/>
          </a:xfrm>
          <a:prstGeom prst="rect">
            <a:avLst/>
          </a:prstGeom>
        </p:spPr>
      </p:pic>
      <p:pic>
        <p:nvPicPr>
          <p:cNvPr id="6" name="Picture 5"/>
          <p:cNvPicPr>
            <a:picLocks noChangeAspect="1"/>
          </p:cNvPicPr>
          <p:nvPr/>
        </p:nvPicPr>
        <p:blipFill>
          <a:blip r:embed="rId3"/>
          <a:stretch>
            <a:fillRect/>
          </a:stretch>
        </p:blipFill>
        <p:spPr>
          <a:xfrm>
            <a:off x="1471295" y="1062355"/>
            <a:ext cx="6295390" cy="4994275"/>
          </a:xfrm>
          <a:prstGeom prst="rect">
            <a:avLst/>
          </a:prstGeom>
        </p:spPr>
      </p:pic>
      <p:sp>
        <p:nvSpPr>
          <p:cNvPr id="5" name="Round Same Side Corner Rectangle 4"/>
          <p:cNvSpPr/>
          <p:nvPr/>
        </p:nvSpPr>
        <p:spPr>
          <a:xfrm>
            <a:off x="3810" y="3421380"/>
            <a:ext cx="9237980" cy="348742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88620" y="3558540"/>
            <a:ext cx="8559165" cy="3108960"/>
          </a:xfrm>
          <a:prstGeom prst="rect">
            <a:avLst/>
          </a:prstGeom>
          <a:noFill/>
        </p:spPr>
        <p:txBody>
          <a:bodyPr wrap="square" rtlCol="0" anchor="t">
            <a:spAutoFit/>
          </a:bodyPr>
          <a:p>
            <a:r>
              <a:rPr lang="en-US"/>
              <a:t>• Ciptakan basis data. Dari baris perintah MySQL, masukkan perintah CREATE DATABASE &lt;DATABASENAME&gt;;. Gantilah &lt;DATABASENAMEs&gt; dengan nama basis data Anda. Nama basis data tidak bisa berisi spasi.</a:t>
            </a:r>
            <a:endParaRPr lang="en-US"/>
          </a:p>
          <a:p>
            <a:endParaRPr lang="en-US"/>
          </a:p>
          <a:p>
            <a:r>
              <a:rPr lang="en-US"/>
              <a:t>    • Misalnya, untuk membuat basis data berisi semua negara bagian AS, masukkan CREATE DATABASE us_states;</a:t>
            </a:r>
            <a:endParaRPr lang="en-US"/>
          </a:p>
          <a:p>
            <a:r>
              <a:rPr lang="en-US"/>
              <a:t>    • Catatan: Perintah tidak harus dimasukkan dalam huruf besar.</a:t>
            </a:r>
            <a:endParaRPr lang="en-US"/>
          </a:p>
          <a:p>
            <a:r>
              <a:rPr lang="en-US"/>
              <a:t>    • Catatan: Semua perintah MySQL harus diakhiri dengan ";". Jika Anda lupa untuk menyertakan titik koma, Anda dapat memasukkan ";" pada baris berikutnya untuk memproses perintah sebelumnya.</a:t>
            </a:r>
            <a:endParaRPr lang="en-US"/>
          </a:p>
        </p:txBody>
      </p:sp>
      <p:sp>
        <p:nvSpPr>
          <p:cNvPr id="7" name="Text Box 6"/>
          <p:cNvSpPr txBox="1"/>
          <p:nvPr/>
        </p:nvSpPr>
        <p:spPr>
          <a:xfrm>
            <a:off x="549275" y="297180"/>
            <a:ext cx="7581900" cy="459740"/>
          </a:xfrm>
          <a:prstGeom prst="rect">
            <a:avLst/>
          </a:prstGeom>
          <a:noFill/>
        </p:spPr>
        <p:txBody>
          <a:bodyPr wrap="square" rtlCol="0">
            <a:spAutoFit/>
          </a:bodyPr>
          <a:p>
            <a:r>
              <a:rPr lang="x-none" altLang="en-US" sz="2400" b="1">
                <a:solidFill>
                  <a:schemeClr val="bg1"/>
                </a:solidFill>
              </a:rPr>
              <a:t>Membuat Dan Memanipulasi Data</a:t>
            </a:r>
            <a:endParaRPr lang="x-none" altLang="en-US" sz="2400" b="1">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descr="/home/ichsan/Documents/Design/PPT_SBD_1/Slide_toLast/1.png1"/>
          <p:cNvPicPr>
            <a:picLocks noChangeAspect="1"/>
          </p:cNvPicPr>
          <p:nvPr/>
        </p:nvPicPr>
        <p:blipFill>
          <a:blip r:embed="rId2"/>
          <a:srcRect/>
          <a:stretch>
            <a:fillRect/>
          </a:stretch>
        </p:blipFill>
        <p:spPr>
          <a:xfrm>
            <a:off x="-8255" y="-8890"/>
            <a:ext cx="9217025" cy="6915150"/>
          </a:xfrm>
          <a:prstGeom prst="rect">
            <a:avLst/>
          </a:prstGeom>
        </p:spPr>
      </p:pic>
      <p:pic>
        <p:nvPicPr>
          <p:cNvPr id="3" name="Picture 2"/>
          <p:cNvPicPr>
            <a:picLocks noChangeAspect="1"/>
          </p:cNvPicPr>
          <p:nvPr/>
        </p:nvPicPr>
        <p:blipFill>
          <a:blip r:embed="rId3"/>
          <a:stretch>
            <a:fillRect/>
          </a:stretch>
        </p:blipFill>
        <p:spPr>
          <a:xfrm>
            <a:off x="1410970" y="-13970"/>
            <a:ext cx="5991225" cy="4413250"/>
          </a:xfrm>
          <a:prstGeom prst="rect">
            <a:avLst/>
          </a:prstGeom>
        </p:spPr>
      </p:pic>
      <p:sp>
        <p:nvSpPr>
          <p:cNvPr id="5" name="Round Same Side Corner Rectangle 4"/>
          <p:cNvSpPr/>
          <p:nvPr/>
        </p:nvSpPr>
        <p:spPr>
          <a:xfrm>
            <a:off x="3810" y="3421380"/>
            <a:ext cx="9237980" cy="348742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388620" y="3882390"/>
            <a:ext cx="8559165" cy="2560320"/>
          </a:xfrm>
          <a:prstGeom prst="rect">
            <a:avLst/>
          </a:prstGeom>
          <a:noFill/>
        </p:spPr>
        <p:txBody>
          <a:bodyPr wrap="square" rtlCol="0" anchor="t">
            <a:spAutoFit/>
          </a:bodyPr>
          <a:p>
            <a:r>
              <a:rPr lang="en-US"/>
              <a:t>    • Tampilkan daftar basis data yang tersedia. Masukkan perintah SHOW DATABASES;untuk menampilkan daftar semua basis data yang sudah disimpan. Selain basis data yang baru saja dibuat, Anda juga akan melihat basis data mysql dan basis data test. Anda dapat mengabaikannya untuk saat ini.    </a:t>
            </a:r>
            <a:endParaRPr lang="en-US"/>
          </a:p>
          <a:p>
            <a:r>
              <a:rPr lang="en-US"/>
              <a:t>• Pilihlah basis data. Setelah basis data dibuat, Anda harus memilihnya untuk mulai menyuntingnya. Masukkan perintah USE us_states;. Anda akan melihat pesan Database changed yang artinya basis data Anda saat ini adalah us_states.</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descr="/home/ichsan/Documents/Design/PPT_SBD_1/Slide_toLast/1.png1"/>
          <p:cNvPicPr>
            <a:picLocks noChangeAspect="1"/>
          </p:cNvPicPr>
          <p:nvPr/>
        </p:nvPicPr>
        <p:blipFill>
          <a:blip r:embed="rId2"/>
          <a:srcRect/>
          <a:stretch>
            <a:fillRect/>
          </a:stretch>
        </p:blipFill>
        <p:spPr>
          <a:xfrm>
            <a:off x="-8255" y="-8890"/>
            <a:ext cx="9217025" cy="6915150"/>
          </a:xfrm>
          <a:prstGeom prst="rect">
            <a:avLst/>
          </a:prstGeom>
        </p:spPr>
      </p:pic>
      <p:pic>
        <p:nvPicPr>
          <p:cNvPr id="6" name="Picture 5"/>
          <p:cNvPicPr>
            <a:picLocks noChangeAspect="1"/>
          </p:cNvPicPr>
          <p:nvPr/>
        </p:nvPicPr>
        <p:blipFill>
          <a:blip r:embed="rId3"/>
          <a:stretch>
            <a:fillRect/>
          </a:stretch>
        </p:blipFill>
        <p:spPr>
          <a:xfrm>
            <a:off x="1414145" y="5715"/>
            <a:ext cx="5939155" cy="5265420"/>
          </a:xfrm>
          <a:prstGeom prst="rect">
            <a:avLst/>
          </a:prstGeom>
        </p:spPr>
      </p:pic>
      <p:sp>
        <p:nvSpPr>
          <p:cNvPr id="5" name="Round Same Side Corner Rectangle 4"/>
          <p:cNvSpPr/>
          <p:nvPr/>
        </p:nvSpPr>
        <p:spPr>
          <a:xfrm>
            <a:off x="3810" y="3421380"/>
            <a:ext cx="9237980" cy="348742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1"/>
          <p:cNvSpPr txBox="1"/>
          <p:nvPr/>
        </p:nvSpPr>
        <p:spPr>
          <a:xfrm>
            <a:off x="388620" y="4015740"/>
            <a:ext cx="8559165" cy="1737360"/>
          </a:xfrm>
          <a:prstGeom prst="rect">
            <a:avLst/>
          </a:prstGeom>
          <a:noFill/>
        </p:spPr>
        <p:txBody>
          <a:bodyPr wrap="square" rtlCol="0" anchor="t">
            <a:spAutoFit/>
          </a:bodyPr>
          <a:p>
            <a:r>
              <a:rPr lang="en-US"/>
              <a:t>    • Ciptakan tabel. Tabel merupakan penampung informasi basis data. Untuk membuat tabel, Anda harus memasukkan semua format tabel dalam perintah awal. Masukkan perintah berikut: CREATE TABLE states (id INT NOT NULL PRIMARY KEY AUTO_INCREMENT, state CHAR(25), population INT(9));. Ini akan membuat sebuah tabel bernama "negara" dengan tiga kolom: id, state, dan population.</a:t>
            </a:r>
            <a:endParaRPr lang="en-US"/>
          </a:p>
        </p:txBody>
      </p:sp>
      <p:sp>
        <p:nvSpPr>
          <p:cNvPr id="7" name="2"/>
          <p:cNvSpPr txBox="1"/>
          <p:nvPr/>
        </p:nvSpPr>
        <p:spPr>
          <a:xfrm>
            <a:off x="439420" y="3971290"/>
            <a:ext cx="8559165" cy="2286000"/>
          </a:xfrm>
          <a:prstGeom prst="rect">
            <a:avLst/>
          </a:prstGeom>
          <a:noFill/>
        </p:spPr>
        <p:txBody>
          <a:bodyPr wrap="square" rtlCol="0" anchor="t">
            <a:spAutoFit/>
          </a:bodyPr>
          <a:p>
            <a:r>
              <a:rPr lang="en-US" sz="1600"/>
              <a:t>    • Perintah INT akan membuat kolom id hanya berisi angka (bilangan bulat).</a:t>
            </a:r>
            <a:endParaRPr lang="en-US" sz="1600"/>
          </a:p>
          <a:p>
            <a:r>
              <a:rPr lang="en-US" sz="1600"/>
              <a:t>    • Perintah NOT NULL memastikan bahwa kolom id tidak boleh kosong.</a:t>
            </a:r>
            <a:endParaRPr lang="en-US" sz="1600"/>
          </a:p>
          <a:p>
            <a:r>
              <a:rPr lang="en-US" sz="1600"/>
              <a:t>    • PRIMARY KEY menunjuk kolom id sebagai kolom kunci dalam tabel. Kolom kunci harus ditetapkan sebagai kolom yang tidak boleh berisi duplikat.</a:t>
            </a:r>
            <a:endParaRPr lang="en-US" sz="1600"/>
          </a:p>
          <a:p>
            <a:r>
              <a:rPr lang="en-US" sz="1600"/>
              <a:t>    • Perintah AUTO_INCREMENT akan secara otomatis meningkatkan nilai pada kolom id, yang pada dasarnya menomori setiap entri secara otomatis.</a:t>
            </a:r>
            <a:endParaRPr lang="en-US" sz="1600"/>
          </a:p>
          <a:p>
            <a:r>
              <a:rPr lang="en-US" sz="1600"/>
              <a:t>    • Perintah CHAR (karakter) dan INT (bilangan bulat) menunjukkan jenis data yang diperbolehkan dalam kolom. Angka di sebelah perintah menunjukkan berapa banyak karakter atau bilangan bulat yang dapat ditampung pada kolom.</a:t>
            </a:r>
            <a:endParaRPr lang="en-US" sz="16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grpId="1" nodeType="clickEffect">
                                  <p:stCondLst>
                                    <p:cond delay="0"/>
                                  </p:stCondLst>
                                  <p:childTnLst>
                                    <p:anim calcmode="lin" valueType="num">
                                      <p:cBhvr additive="base">
                                        <p:cTn id="27" dur="500"/>
                                        <p:tgtEl>
                                          <p:spTgt spid="4"/>
                                        </p:tgtEl>
                                        <p:attrNameLst>
                                          <p:attrName>ppt_x</p:attrName>
                                        </p:attrNameLst>
                                      </p:cBhvr>
                                      <p:tavLst>
                                        <p:tav tm="0">
                                          <p:val>
                                            <p:strVal val="ppt_x"/>
                                          </p:val>
                                        </p:tav>
                                        <p:tav tm="100000">
                                          <p:val>
                                            <p:strVal val="ppt_x"/>
                                          </p:val>
                                        </p:tav>
                                      </p:tavLst>
                                    </p:anim>
                                    <p:anim calcmode="lin" valueType="num">
                                      <p:cBhvr additive="base">
                                        <p:cTn id="28" dur="500"/>
                                        <p:tgtEl>
                                          <p:spTgt spid="4"/>
                                        </p:tgtEl>
                                        <p:attrNameLst>
                                          <p:attrName>ppt_y</p:attrName>
                                        </p:attrNameLst>
                                      </p:cBhvr>
                                      <p:tavLst>
                                        <p:tav tm="0">
                                          <p:val>
                                            <p:strVal val="ppt_y"/>
                                          </p:val>
                                        </p:tav>
                                        <p:tav tm="100000">
                                          <p:val>
                                            <p:strVal val="1+ppt_h/2"/>
                                          </p:val>
                                        </p:tav>
                                      </p:tavLst>
                                    </p:anim>
                                    <p:set>
                                      <p:cBhvr>
                                        <p:cTn id="29" dur="1" fill="hold">
                                          <p:stCondLst>
                                            <p:cond delay="499"/>
                                          </p:stCondLst>
                                        </p:cTn>
                                        <p:tgtEl>
                                          <p:spTgt spid="4"/>
                                        </p:tgtEl>
                                        <p:attrNameLst>
                                          <p:attrName>style.visibility</p:attrName>
                                        </p:attrNameLst>
                                      </p:cBhvr>
                                      <p:to>
                                        <p:strVal val="hidden"/>
                                      </p:to>
                                    </p:set>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p:bldP spid="7"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descr="hu"/>
          <p:cNvPicPr>
            <a:picLocks noChangeAspect="1"/>
          </p:cNvPicPr>
          <p:nvPr/>
        </p:nvPicPr>
        <p:blipFill>
          <a:blip r:embed="rId2"/>
          <a:stretch>
            <a:fillRect/>
          </a:stretch>
        </p:blipFill>
        <p:spPr>
          <a:xfrm>
            <a:off x="1540510" y="-20320"/>
            <a:ext cx="7663180" cy="6924675"/>
          </a:xfrm>
          <a:prstGeom prst="rect">
            <a:avLst/>
          </a:prstGeom>
        </p:spPr>
      </p:pic>
      <p:pic>
        <p:nvPicPr>
          <p:cNvPr id="3" name="Picture 2" descr="1"/>
          <p:cNvPicPr>
            <a:picLocks noChangeAspect="1"/>
          </p:cNvPicPr>
          <p:nvPr/>
        </p:nvPicPr>
        <p:blipFill>
          <a:blip r:embed="rId3"/>
          <a:stretch>
            <a:fillRect/>
          </a:stretch>
        </p:blipFill>
        <p:spPr>
          <a:xfrm>
            <a:off x="821690" y="2186940"/>
            <a:ext cx="2623185" cy="2647315"/>
          </a:xfrm>
          <a:prstGeom prst="rect">
            <a:avLst/>
          </a:prstGeom>
        </p:spPr>
      </p:pic>
      <p:pic>
        <p:nvPicPr>
          <p:cNvPr id="9" name="Picture 8" descr="path1667-4"/>
          <p:cNvPicPr>
            <a:picLocks noChangeAspect="1"/>
          </p:cNvPicPr>
          <p:nvPr/>
        </p:nvPicPr>
        <p:blipFill>
          <a:blip r:embed="rId4"/>
          <a:stretch>
            <a:fillRect/>
          </a:stretch>
        </p:blipFill>
        <p:spPr>
          <a:xfrm>
            <a:off x="3145790" y="660400"/>
            <a:ext cx="1339850" cy="984250"/>
          </a:xfrm>
          <a:prstGeom prst="rect">
            <a:avLst/>
          </a:prstGeom>
        </p:spPr>
      </p:pic>
      <p:pic>
        <p:nvPicPr>
          <p:cNvPr id="11" name="Picture 10" descr="g14769-1"/>
          <p:cNvPicPr>
            <a:picLocks noChangeAspect="1"/>
          </p:cNvPicPr>
          <p:nvPr/>
        </p:nvPicPr>
        <p:blipFill>
          <a:blip r:embed="rId5"/>
          <a:stretch>
            <a:fillRect/>
          </a:stretch>
        </p:blipFill>
        <p:spPr>
          <a:xfrm>
            <a:off x="3334385" y="1137285"/>
            <a:ext cx="5400040" cy="4814570"/>
          </a:xfrm>
          <a:prstGeom prst="rect">
            <a:avLst/>
          </a:prstGeom>
        </p:spPr>
      </p:pic>
      <p:pic>
        <p:nvPicPr>
          <p:cNvPr id="10" name="Picture 9" descr="g586"/>
          <p:cNvPicPr>
            <a:picLocks noChangeAspect="1"/>
          </p:cNvPicPr>
          <p:nvPr/>
        </p:nvPicPr>
        <p:blipFill>
          <a:blip r:embed="rId6"/>
          <a:stretch>
            <a:fillRect/>
          </a:stretch>
        </p:blipFill>
        <p:spPr>
          <a:xfrm>
            <a:off x="3334385" y="1137285"/>
            <a:ext cx="5400040" cy="4814570"/>
          </a:xfrm>
          <a:prstGeom prst="rect">
            <a:avLst/>
          </a:prstGeom>
        </p:spPr>
      </p:pic>
      <p:pic>
        <p:nvPicPr>
          <p:cNvPr id="8" name="Picture 7" descr="kanan"/>
          <p:cNvPicPr>
            <a:picLocks noChangeAspect="1"/>
          </p:cNvPicPr>
          <p:nvPr/>
        </p:nvPicPr>
        <p:blipFill>
          <a:blip r:embed="rId7"/>
          <a:stretch>
            <a:fillRect/>
          </a:stretch>
        </p:blipFill>
        <p:spPr>
          <a:xfrm>
            <a:off x="7178040" y="5224145"/>
            <a:ext cx="1656080" cy="1217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2" presetClass="entr" presetSubtype="2"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1+#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descr="/home/ichsan/Documents/Design/PPT_SBD_1/Slide_toLast/1.png1"/>
          <p:cNvPicPr>
            <a:picLocks noChangeAspect="1"/>
          </p:cNvPicPr>
          <p:nvPr/>
        </p:nvPicPr>
        <p:blipFill>
          <a:blip r:embed="rId2"/>
          <a:srcRect/>
          <a:stretch>
            <a:fillRect/>
          </a:stretch>
        </p:blipFill>
        <p:spPr>
          <a:xfrm>
            <a:off x="-8255" y="-8890"/>
            <a:ext cx="9217025" cy="6915150"/>
          </a:xfrm>
          <a:prstGeom prst="rect">
            <a:avLst/>
          </a:prstGeom>
        </p:spPr>
      </p:pic>
      <p:pic>
        <p:nvPicPr>
          <p:cNvPr id="3" name="Picture 2"/>
          <p:cNvPicPr>
            <a:picLocks noChangeAspect="1"/>
          </p:cNvPicPr>
          <p:nvPr/>
        </p:nvPicPr>
        <p:blipFill>
          <a:blip r:embed="rId3"/>
          <a:stretch>
            <a:fillRect/>
          </a:stretch>
        </p:blipFill>
        <p:spPr>
          <a:xfrm>
            <a:off x="1047115" y="81280"/>
            <a:ext cx="6645275" cy="4543425"/>
          </a:xfrm>
          <a:prstGeom prst="rect">
            <a:avLst/>
          </a:prstGeom>
        </p:spPr>
      </p:pic>
      <p:sp>
        <p:nvSpPr>
          <p:cNvPr id="5" name="Round Same Side Corner Rectangle 4"/>
          <p:cNvSpPr/>
          <p:nvPr/>
        </p:nvSpPr>
        <p:spPr>
          <a:xfrm>
            <a:off x="3810" y="3421380"/>
            <a:ext cx="9237980" cy="348742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1"/>
          <p:cNvSpPr txBox="1"/>
          <p:nvPr/>
        </p:nvSpPr>
        <p:spPr>
          <a:xfrm>
            <a:off x="388620" y="4015740"/>
            <a:ext cx="8559165" cy="1188720"/>
          </a:xfrm>
          <a:prstGeom prst="rect">
            <a:avLst/>
          </a:prstGeom>
          <a:noFill/>
        </p:spPr>
        <p:txBody>
          <a:bodyPr wrap="square" rtlCol="0" anchor="t">
            <a:spAutoFit/>
          </a:bodyPr>
          <a:p>
            <a:r>
              <a:rPr lang="en-US"/>
              <a:t>    • Ciptakan entri dalam tabel. Sekarang tabel telah dibuat, saatnya untuk mulai memasukkan informasi. Gunakan perintah berikut untuk memasukkan entri pertama: INSERT INTO states (id, state, population) VALUES (NULL, ‘Alabama’, ‘4822023’);</a:t>
            </a:r>
            <a:endParaRPr lang="en-US"/>
          </a:p>
        </p:txBody>
      </p:sp>
      <p:sp>
        <p:nvSpPr>
          <p:cNvPr id="7" name="2"/>
          <p:cNvSpPr txBox="1"/>
          <p:nvPr/>
        </p:nvSpPr>
        <p:spPr>
          <a:xfrm>
            <a:off x="439420" y="3971290"/>
            <a:ext cx="8559165" cy="1310640"/>
          </a:xfrm>
          <a:prstGeom prst="rect">
            <a:avLst/>
          </a:prstGeom>
          <a:noFill/>
        </p:spPr>
        <p:txBody>
          <a:bodyPr wrap="square" rtlCol="0" anchor="t">
            <a:spAutoFit/>
          </a:bodyPr>
          <a:p>
            <a:r>
              <a:rPr lang="en-US" sz="1600"/>
              <a:t>    • Hal ini pada dasarnya memberi tahu basis data untuk memasukkan informasi ke dalam tiga kolom yang sesuai dalam tabel.</a:t>
            </a:r>
            <a:endParaRPr lang="en-US" sz="1600"/>
          </a:p>
          <a:p>
            <a:r>
              <a:rPr lang="en-US" sz="1600"/>
              <a:t>    • Karena kolom id berisi perintah NOT NULL, memasukkan NULL sebagai nilai akan memaksanya menambahkan nilai 1 secara otomatis, berkat perintah AUTO_INCREMENT</a:t>
            </a:r>
            <a:endParaRPr lang="en-US" sz="16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grpId="1" nodeType="clickEffect">
                                  <p:stCondLst>
                                    <p:cond delay="0"/>
                                  </p:stCondLst>
                                  <p:childTnLst>
                                    <p:anim calcmode="lin" valueType="num">
                                      <p:cBhvr additive="base">
                                        <p:cTn id="27" dur="500"/>
                                        <p:tgtEl>
                                          <p:spTgt spid="4"/>
                                        </p:tgtEl>
                                        <p:attrNameLst>
                                          <p:attrName>ppt_x</p:attrName>
                                        </p:attrNameLst>
                                      </p:cBhvr>
                                      <p:tavLst>
                                        <p:tav tm="0">
                                          <p:val>
                                            <p:strVal val="ppt_x"/>
                                          </p:val>
                                        </p:tav>
                                        <p:tav tm="100000">
                                          <p:val>
                                            <p:strVal val="ppt_x"/>
                                          </p:val>
                                        </p:tav>
                                      </p:tavLst>
                                    </p:anim>
                                    <p:anim calcmode="lin" valueType="num">
                                      <p:cBhvr additive="base">
                                        <p:cTn id="28" dur="500"/>
                                        <p:tgtEl>
                                          <p:spTgt spid="4"/>
                                        </p:tgtEl>
                                        <p:attrNameLst>
                                          <p:attrName>ppt_y</p:attrName>
                                        </p:attrNameLst>
                                      </p:cBhvr>
                                      <p:tavLst>
                                        <p:tav tm="0">
                                          <p:val>
                                            <p:strVal val="ppt_y"/>
                                          </p:val>
                                        </p:tav>
                                        <p:tav tm="100000">
                                          <p:val>
                                            <p:strVal val="1+ppt_h/2"/>
                                          </p:val>
                                        </p:tav>
                                      </p:tavLst>
                                    </p:anim>
                                    <p:set>
                                      <p:cBhvr>
                                        <p:cTn id="29" dur="1" fill="hold">
                                          <p:stCondLst>
                                            <p:cond delay="499"/>
                                          </p:stCondLst>
                                        </p:cTn>
                                        <p:tgtEl>
                                          <p:spTgt spid="4"/>
                                        </p:tgtEl>
                                        <p:attrNameLst>
                                          <p:attrName>style.visibility</p:attrName>
                                        </p:attrNameLst>
                                      </p:cBhvr>
                                      <p:to>
                                        <p:strVal val="hidden"/>
                                      </p:to>
                                    </p:set>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p:bldP spid="7"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descr="/home/ichsan/Documents/Design/PPT_SBD_1/Slide_toLast/1.png1"/>
          <p:cNvPicPr>
            <a:picLocks noChangeAspect="1"/>
          </p:cNvPicPr>
          <p:nvPr/>
        </p:nvPicPr>
        <p:blipFill>
          <a:blip r:embed="rId2"/>
          <a:srcRect/>
          <a:stretch>
            <a:fillRect/>
          </a:stretch>
        </p:blipFill>
        <p:spPr>
          <a:xfrm>
            <a:off x="-8255" y="-8890"/>
            <a:ext cx="9217025" cy="6915150"/>
          </a:xfrm>
          <a:prstGeom prst="rect">
            <a:avLst/>
          </a:prstGeom>
        </p:spPr>
      </p:pic>
      <p:pic>
        <p:nvPicPr>
          <p:cNvPr id="6" name="Picture 5"/>
          <p:cNvPicPr>
            <a:picLocks noChangeAspect="1"/>
          </p:cNvPicPr>
          <p:nvPr/>
        </p:nvPicPr>
        <p:blipFill>
          <a:blip r:embed="rId3"/>
          <a:stretch>
            <a:fillRect/>
          </a:stretch>
        </p:blipFill>
        <p:spPr>
          <a:xfrm>
            <a:off x="1106805" y="42545"/>
            <a:ext cx="6662420" cy="4893945"/>
          </a:xfrm>
          <a:prstGeom prst="rect">
            <a:avLst/>
          </a:prstGeom>
        </p:spPr>
      </p:pic>
      <p:sp>
        <p:nvSpPr>
          <p:cNvPr id="5" name="Round Same Side Corner Rectangle 4"/>
          <p:cNvSpPr/>
          <p:nvPr/>
        </p:nvSpPr>
        <p:spPr>
          <a:xfrm>
            <a:off x="3810" y="3421380"/>
            <a:ext cx="9237980" cy="348742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1"/>
          <p:cNvSpPr txBox="1"/>
          <p:nvPr/>
        </p:nvSpPr>
        <p:spPr>
          <a:xfrm>
            <a:off x="388620" y="3939540"/>
            <a:ext cx="8559165" cy="2560320"/>
          </a:xfrm>
          <a:prstGeom prst="rect">
            <a:avLst/>
          </a:prstGeom>
          <a:noFill/>
        </p:spPr>
        <p:txBody>
          <a:bodyPr wrap="square" rtlCol="0" anchor="t">
            <a:spAutoFit/>
          </a:bodyPr>
          <a:p>
            <a:r>
              <a:rPr lang="en-US"/>
              <a:t>    • Masukkan entri lainnya. Anda dapat membuat beberapa entri menggunakan satu perintah saja. Untuk memasukkan tiga negara bagian berikutnya, gunakan perintah berikut:INSERT INTO states (id, state, population) VALUES (NULL, ‘Alaska’, ‘731449’), (NULL, ‘Arizona’, ‘6553255’), (NULL, ‘Arkansas’, ‘2949131’);. perintah tersebut akan membuat tabel seperti berikut:{|border="1" style="margin: 1em auto 1em auto;"|+ Basis Data MySQL! Fields !! id !! state !! population|-! Records:| 1 || Alabama || 4822023|-! | 2 || Alaska || 731449|-!| 3 || Arizona || 6553255|-!| 4 || Arkansas || 2949131|}</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grpId="1" nodeType="clickEffect">
                                  <p:stCondLst>
                                    <p:cond delay="0"/>
                                  </p:stCondLst>
                                  <p:childTnLst>
                                    <p:anim calcmode="lin" valueType="num">
                                      <p:cBhvr additive="base">
                                        <p:cTn id="27" dur="500"/>
                                        <p:tgtEl>
                                          <p:spTgt spid="4"/>
                                        </p:tgtEl>
                                        <p:attrNameLst>
                                          <p:attrName>ppt_x</p:attrName>
                                        </p:attrNameLst>
                                      </p:cBhvr>
                                      <p:tavLst>
                                        <p:tav tm="0">
                                          <p:val>
                                            <p:strVal val="ppt_x"/>
                                          </p:val>
                                        </p:tav>
                                        <p:tav tm="100000">
                                          <p:val>
                                            <p:strVal val="ppt_x"/>
                                          </p:val>
                                        </p:tav>
                                      </p:tavLst>
                                    </p:anim>
                                    <p:anim calcmode="lin" valueType="num">
                                      <p:cBhvr additive="base">
                                        <p:cTn id="28" dur="500"/>
                                        <p:tgtEl>
                                          <p:spTgt spid="4"/>
                                        </p:tgtEl>
                                        <p:attrNameLst>
                                          <p:attrName>ppt_y</p:attrName>
                                        </p:attrNameLst>
                                      </p:cBhvr>
                                      <p:tavLst>
                                        <p:tav tm="0">
                                          <p:val>
                                            <p:strVal val="ppt_y"/>
                                          </p:val>
                                        </p:tav>
                                        <p:tav tm="100000">
                                          <p:val>
                                            <p:strVal val="1+ppt_h/2"/>
                                          </p:val>
                                        </p:tav>
                                      </p:tavLst>
                                    </p:anim>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descr="/home/ichsan/Documents/Design/PPT_SBD_1/Slide_toLast/1.png1"/>
          <p:cNvPicPr>
            <a:picLocks noChangeAspect="1"/>
          </p:cNvPicPr>
          <p:nvPr/>
        </p:nvPicPr>
        <p:blipFill>
          <a:blip r:embed="rId2"/>
          <a:srcRect/>
          <a:stretch>
            <a:fillRect/>
          </a:stretch>
        </p:blipFill>
        <p:spPr>
          <a:xfrm>
            <a:off x="-8255" y="-8890"/>
            <a:ext cx="9217025" cy="6915150"/>
          </a:xfrm>
          <a:prstGeom prst="rect">
            <a:avLst/>
          </a:prstGeom>
        </p:spPr>
      </p:pic>
      <p:pic>
        <p:nvPicPr>
          <p:cNvPr id="3" name="Picture 2"/>
          <p:cNvPicPr>
            <a:picLocks noChangeAspect="1"/>
          </p:cNvPicPr>
          <p:nvPr/>
        </p:nvPicPr>
        <p:blipFill>
          <a:blip r:embed="rId3"/>
          <a:stretch>
            <a:fillRect/>
          </a:stretch>
        </p:blipFill>
        <p:spPr>
          <a:xfrm>
            <a:off x="1099820" y="139065"/>
            <a:ext cx="6792595" cy="58261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descr="/home/ichsan/Documents/Design/PPT_SBD_1/Slide_toLast/1.png1"/>
          <p:cNvPicPr>
            <a:picLocks noChangeAspect="1"/>
          </p:cNvPicPr>
          <p:nvPr/>
        </p:nvPicPr>
        <p:blipFill>
          <a:blip r:embed="rId2"/>
          <a:srcRect/>
          <a:stretch>
            <a:fillRect/>
          </a:stretch>
        </p:blipFill>
        <p:spPr>
          <a:xfrm>
            <a:off x="-8255" y="-8890"/>
            <a:ext cx="9217025" cy="6915150"/>
          </a:xfrm>
          <a:prstGeom prst="rect">
            <a:avLst/>
          </a:prstGeom>
        </p:spPr>
      </p:pic>
      <p:sp>
        <p:nvSpPr>
          <p:cNvPr id="5" name="Round Same Side Corner Rectangle 4"/>
          <p:cNvSpPr/>
          <p:nvPr/>
        </p:nvSpPr>
        <p:spPr>
          <a:xfrm>
            <a:off x="3810" y="830580"/>
            <a:ext cx="9237980" cy="607822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1"/>
          <p:cNvSpPr txBox="1"/>
          <p:nvPr/>
        </p:nvSpPr>
        <p:spPr>
          <a:xfrm>
            <a:off x="388620" y="1748790"/>
            <a:ext cx="8559165" cy="4206240"/>
          </a:xfrm>
          <a:prstGeom prst="rect">
            <a:avLst/>
          </a:prstGeom>
          <a:noFill/>
        </p:spPr>
        <p:txBody>
          <a:bodyPr wrap="square" rtlCol="0" anchor="t">
            <a:spAutoFit/>
          </a:bodyPr>
          <a:p>
            <a:r>
              <a:rPr lang="en-US"/>
              <a:t>    • Jalankan query pada basis data yang baru. Basis data dasar kini telah dibuat, dan Anda dapat memasukkan query untuk mengembalikan hasil tertentu. Pertama masukkan perintah ini: SELECT *FROM us_states;. Query ini akan mengembalikan seluruh basis data, ditandai oleh perintah "*" yang berarti "semua" .</a:t>
            </a:r>
            <a:endParaRPr lang="en-US"/>
          </a:p>
          <a:p>
            <a:r>
              <a:rPr lang="en-US"/>
              <a:t>    • Untuk query lebih lanjut, masukkan perintah berikut: SELECT state, population FROM us_states ORDER BY population; Ini akan mengembalikan tabel berisi semua negara bagian yang diurutkan berdasarkan populasi dan bukan abjad. Kolom id juga tidak akan ditampilkan, karena Anda hanya meminta entri state dan population.</a:t>
            </a:r>
            <a:endParaRPr lang="en-US"/>
          </a:p>
          <a:p>
            <a:r>
              <a:rPr lang="en-US"/>
              <a:t>    • Untuk daftar negara bagian berdasarkan populasi dalam urutan terbalik, masukkan perintah berikut: SELECT state, population FROM us_states ORDER BY population DESC;. Perintah DESC akan menampilkannya dalam urutan menurun, yang akan menyortir dari tinggi ke rendah dan bukan rendah ke tinggi</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1" nodeType="clickEffect">
                                  <p:stCondLst>
                                    <p:cond delay="0"/>
                                  </p:stCondLst>
                                  <p:childTnLst>
                                    <p:anim calcmode="lin" valueType="num">
                                      <p:cBhvr additive="base">
                                        <p:cTn id="23" dur="500"/>
                                        <p:tgtEl>
                                          <p:spTgt spid="4"/>
                                        </p:tgtEl>
                                        <p:attrNameLst>
                                          <p:attrName>ppt_x</p:attrName>
                                        </p:attrNameLst>
                                      </p:cBhvr>
                                      <p:tavLst>
                                        <p:tav tm="0">
                                          <p:val>
                                            <p:strVal val="ppt_x"/>
                                          </p:val>
                                        </p:tav>
                                        <p:tav tm="100000">
                                          <p:val>
                                            <p:strVal val="ppt_x"/>
                                          </p:val>
                                        </p:tav>
                                      </p:tavLst>
                                    </p:anim>
                                    <p:anim calcmode="lin" valueType="num">
                                      <p:cBhvr additive="base">
                                        <p:cTn id="24" dur="500"/>
                                        <p:tgtEl>
                                          <p:spTgt spid="4"/>
                                        </p:tgtEl>
                                        <p:attrNameLst>
                                          <p:attrName>ppt_y</p:attrName>
                                        </p:attrNameLst>
                                      </p:cBhvr>
                                      <p:tavLst>
                                        <p:tav tm="0">
                                          <p:val>
                                            <p:strVal val="ppt_y"/>
                                          </p:val>
                                        </p:tav>
                                        <p:tav tm="100000">
                                          <p:val>
                                            <p:strVal val="1+ppt_h/2"/>
                                          </p:val>
                                        </p:tav>
                                      </p:tavLst>
                                    </p:anim>
                                    <p:set>
                                      <p:cBhvr>
                                        <p:cTn id="2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descr="splash"/>
          <p:cNvPicPr>
            <a:picLocks noChangeAspect="1"/>
          </p:cNvPicPr>
          <p:nvPr/>
        </p:nvPicPr>
        <p:blipFill>
          <a:blip r:embed="rId2"/>
          <a:stretch>
            <a:fillRect/>
          </a:stretch>
        </p:blipFill>
        <p:spPr>
          <a:xfrm>
            <a:off x="9525" y="-8890"/>
            <a:ext cx="9142730" cy="6858635"/>
          </a:xfrm>
          <a:prstGeom prst="rect">
            <a:avLst/>
          </a:prstGeom>
        </p:spPr>
      </p:pic>
      <p:pic>
        <p:nvPicPr>
          <p:cNvPr id="3" name="Picture 2" descr="g4976-1"/>
          <p:cNvPicPr>
            <a:picLocks noChangeAspect="1"/>
          </p:cNvPicPr>
          <p:nvPr/>
        </p:nvPicPr>
        <p:blipFill>
          <a:blip r:embed="rId3"/>
          <a:stretch>
            <a:fillRect/>
          </a:stretch>
        </p:blipFill>
        <p:spPr>
          <a:xfrm>
            <a:off x="2701290" y="1470025"/>
            <a:ext cx="3579495" cy="53778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4" name="Picture 13" descr="g15967-0"/>
          <p:cNvPicPr>
            <a:picLocks noChangeAspect="1"/>
          </p:cNvPicPr>
          <p:nvPr/>
        </p:nvPicPr>
        <p:blipFill>
          <a:blip r:embed="rId2"/>
          <a:stretch>
            <a:fillRect/>
          </a:stretch>
        </p:blipFill>
        <p:spPr>
          <a:xfrm>
            <a:off x="4388485" y="852805"/>
            <a:ext cx="4126230" cy="5001895"/>
          </a:xfrm>
          <a:prstGeom prst="rect">
            <a:avLst/>
          </a:prstGeom>
        </p:spPr>
      </p:pic>
      <p:pic>
        <p:nvPicPr>
          <p:cNvPr id="13" name="Picture 12" descr="g15967"/>
          <p:cNvPicPr>
            <a:picLocks noChangeAspect="1"/>
          </p:cNvPicPr>
          <p:nvPr/>
        </p:nvPicPr>
        <p:blipFill>
          <a:blip r:embed="rId3"/>
          <a:stretch>
            <a:fillRect/>
          </a:stretch>
        </p:blipFill>
        <p:spPr>
          <a:xfrm>
            <a:off x="4388485" y="852805"/>
            <a:ext cx="4126230" cy="5001895"/>
          </a:xfrm>
          <a:prstGeom prst="rect">
            <a:avLst/>
          </a:prstGeom>
        </p:spPr>
      </p:pic>
      <p:pic>
        <p:nvPicPr>
          <p:cNvPr id="16" name="Picture 15" descr="g548"/>
          <p:cNvPicPr>
            <a:picLocks noChangeAspect="1"/>
          </p:cNvPicPr>
          <p:nvPr/>
        </p:nvPicPr>
        <p:blipFill>
          <a:blip r:embed="rId4"/>
          <a:stretch>
            <a:fillRect/>
          </a:stretch>
        </p:blipFill>
        <p:spPr>
          <a:xfrm>
            <a:off x="4409440" y="873125"/>
            <a:ext cx="4138295" cy="5018405"/>
          </a:xfrm>
          <a:prstGeom prst="rect">
            <a:avLst/>
          </a:prstGeom>
          <a:ln>
            <a:solidFill>
              <a:srgbClr val="000000">
                <a:alpha val="0"/>
              </a:srgbClr>
            </a:solidFill>
          </a:ln>
        </p:spPr>
      </p:pic>
      <p:pic>
        <p:nvPicPr>
          <p:cNvPr id="17" name="Picture 16" descr="g566"/>
          <p:cNvPicPr>
            <a:picLocks noChangeAspect="1"/>
          </p:cNvPicPr>
          <p:nvPr/>
        </p:nvPicPr>
        <p:blipFill>
          <a:blip r:embed="rId5"/>
          <a:stretch>
            <a:fillRect/>
          </a:stretch>
        </p:blipFill>
        <p:spPr>
          <a:xfrm>
            <a:off x="4409440" y="873125"/>
            <a:ext cx="4138295" cy="5018405"/>
          </a:xfrm>
          <a:prstGeom prst="rect">
            <a:avLst/>
          </a:prstGeom>
        </p:spPr>
      </p:pic>
      <p:pic>
        <p:nvPicPr>
          <p:cNvPr id="15" name="Picture 14" descr="chat"/>
          <p:cNvPicPr>
            <a:picLocks noChangeAspect="1"/>
          </p:cNvPicPr>
          <p:nvPr/>
        </p:nvPicPr>
        <p:blipFill>
          <a:blip r:embed="rId6"/>
          <a:stretch>
            <a:fillRect/>
          </a:stretch>
        </p:blipFill>
        <p:spPr>
          <a:xfrm>
            <a:off x="4244975" y="5097780"/>
            <a:ext cx="1153160" cy="979805"/>
          </a:xfrm>
          <a:prstGeom prst="rect">
            <a:avLst/>
          </a:prstGeom>
        </p:spPr>
      </p:pic>
      <p:pic>
        <p:nvPicPr>
          <p:cNvPr id="4" name="Picture 3" descr="kiri"/>
          <p:cNvPicPr>
            <a:picLocks noChangeAspect="1"/>
          </p:cNvPicPr>
          <p:nvPr/>
        </p:nvPicPr>
        <p:blipFill>
          <a:blip r:embed="rId7"/>
          <a:stretch>
            <a:fillRect/>
          </a:stretch>
        </p:blipFill>
        <p:spPr>
          <a:xfrm>
            <a:off x="-25400" y="-14605"/>
            <a:ext cx="4978400" cy="6887845"/>
          </a:xfrm>
          <a:prstGeom prst="rect">
            <a:avLst/>
          </a:prstGeom>
        </p:spPr>
      </p:pic>
      <p:pic>
        <p:nvPicPr>
          <p:cNvPr id="5" name="Picture 4" descr="g1199-9-5-1"/>
          <p:cNvPicPr>
            <a:picLocks noChangeAspect="1"/>
          </p:cNvPicPr>
          <p:nvPr/>
        </p:nvPicPr>
        <p:blipFill>
          <a:blip r:embed="rId8"/>
          <a:stretch>
            <a:fillRect/>
          </a:stretch>
        </p:blipFill>
        <p:spPr>
          <a:xfrm>
            <a:off x="683260" y="1287145"/>
            <a:ext cx="2399665" cy="845185"/>
          </a:xfrm>
          <a:prstGeom prst="rect">
            <a:avLst/>
          </a:prstGeom>
        </p:spPr>
      </p:pic>
      <p:pic>
        <p:nvPicPr>
          <p:cNvPr id="7" name="Picture 6" descr="g499"/>
          <p:cNvPicPr>
            <a:picLocks noChangeAspect="1"/>
          </p:cNvPicPr>
          <p:nvPr/>
        </p:nvPicPr>
        <p:blipFill>
          <a:blip r:embed="rId9"/>
          <a:stretch>
            <a:fillRect/>
          </a:stretch>
        </p:blipFill>
        <p:spPr>
          <a:xfrm>
            <a:off x="725170" y="2505710"/>
            <a:ext cx="2428875" cy="819785"/>
          </a:xfrm>
          <a:prstGeom prst="rect">
            <a:avLst/>
          </a:prstGeom>
        </p:spPr>
      </p:pic>
      <p:pic>
        <p:nvPicPr>
          <p:cNvPr id="12" name="Picture 11" descr="g499-6"/>
          <p:cNvPicPr>
            <a:picLocks noChangeAspect="1"/>
          </p:cNvPicPr>
          <p:nvPr/>
        </p:nvPicPr>
        <p:blipFill>
          <a:blip r:embed="rId10"/>
          <a:stretch>
            <a:fillRect/>
          </a:stretch>
        </p:blipFill>
        <p:spPr>
          <a:xfrm>
            <a:off x="725170" y="3439160"/>
            <a:ext cx="2428875" cy="819785"/>
          </a:xfrm>
          <a:prstGeom prst="rect">
            <a:avLst/>
          </a:prstGeom>
        </p:spPr>
      </p:pic>
      <p:sp>
        <p:nvSpPr>
          <p:cNvPr id="18" name="Rectangle 17"/>
          <p:cNvSpPr/>
          <p:nvPr/>
        </p:nvSpPr>
        <p:spPr>
          <a:xfrm>
            <a:off x="-71120" y="-654050"/>
            <a:ext cx="9335770" cy="7834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2" fill="hold" nodeType="clickEffect">
                                  <p:stCondLst>
                                    <p:cond delay="0"/>
                                  </p:stCondLst>
                                  <p:childTnLst>
                                    <p:anim calcmode="lin" valueType="num">
                                      <p:cBhvr additive="base">
                                        <p:cTn id="33" dur="500"/>
                                        <p:tgtEl>
                                          <p:spTgt spid="13"/>
                                        </p:tgtEl>
                                        <p:attrNameLst>
                                          <p:attrName>ppt_x</p:attrName>
                                        </p:attrNameLst>
                                      </p:cBhvr>
                                      <p:tavLst>
                                        <p:tav tm="0">
                                          <p:val>
                                            <p:strVal val="ppt_x"/>
                                          </p:val>
                                        </p:tav>
                                        <p:tav tm="100000">
                                          <p:val>
                                            <p:strVal val="1+ppt_w/2"/>
                                          </p:val>
                                        </p:tav>
                                      </p:tavLst>
                                    </p:anim>
                                    <p:anim calcmode="lin" valueType="num">
                                      <p:cBhvr additive="base">
                                        <p:cTn id="34" dur="500"/>
                                        <p:tgtEl>
                                          <p:spTgt spid="13"/>
                                        </p:tgtEl>
                                        <p:attrNameLst>
                                          <p:attrName>ppt_y</p:attrName>
                                        </p:attrNameLst>
                                      </p:cBhvr>
                                      <p:tavLst>
                                        <p:tav tm="0">
                                          <p:val>
                                            <p:strVal val="ppt_y"/>
                                          </p:val>
                                        </p:tav>
                                        <p:tav tm="100000">
                                          <p:val>
                                            <p:strVal val="ppt_y"/>
                                          </p:val>
                                        </p:tav>
                                      </p:tavLst>
                                    </p:anim>
                                    <p:set>
                                      <p:cBhvr>
                                        <p:cTn id="35" dur="1" fill="hold">
                                          <p:stCondLst>
                                            <p:cond delay="499"/>
                                          </p:stCondLst>
                                        </p:cTn>
                                        <p:tgtEl>
                                          <p:spTgt spid="13"/>
                                        </p:tgtEl>
                                        <p:attrNameLst>
                                          <p:attrName>style.visibility</p:attrName>
                                        </p:attrNameLst>
                                      </p:cBhvr>
                                      <p:to>
                                        <p:strVal val="hidden"/>
                                      </p:to>
                                    </p:set>
                                  </p:childTnLst>
                                </p:cTn>
                              </p:par>
                              <p:par>
                                <p:cTn id="36" presetID="2" presetClass="entr" presetSubtype="8"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0-#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2" fill="hold" nodeType="clickEffect">
                                  <p:stCondLst>
                                    <p:cond delay="0"/>
                                  </p:stCondLst>
                                  <p:childTnLst>
                                    <p:anim calcmode="lin" valueType="num">
                                      <p:cBhvr additive="base">
                                        <p:cTn id="43" dur="500"/>
                                        <p:tgtEl>
                                          <p:spTgt spid="14"/>
                                        </p:tgtEl>
                                        <p:attrNameLst>
                                          <p:attrName>ppt_x</p:attrName>
                                        </p:attrNameLst>
                                      </p:cBhvr>
                                      <p:tavLst>
                                        <p:tav tm="0">
                                          <p:val>
                                            <p:strVal val="ppt_x"/>
                                          </p:val>
                                        </p:tav>
                                        <p:tav tm="100000">
                                          <p:val>
                                            <p:strVal val="1+ppt_w/2"/>
                                          </p:val>
                                        </p:tav>
                                      </p:tavLst>
                                    </p:anim>
                                    <p:anim calcmode="lin" valueType="num">
                                      <p:cBhvr additive="base">
                                        <p:cTn id="44" dur="500"/>
                                        <p:tgtEl>
                                          <p:spTgt spid="14"/>
                                        </p:tgtEl>
                                        <p:attrNameLst>
                                          <p:attrName>ppt_y</p:attrName>
                                        </p:attrNameLst>
                                      </p:cBhvr>
                                      <p:tavLst>
                                        <p:tav tm="0">
                                          <p:val>
                                            <p:strVal val="ppt_y"/>
                                          </p:val>
                                        </p:tav>
                                        <p:tav tm="100000">
                                          <p:val>
                                            <p:strVal val="ppt_y"/>
                                          </p:val>
                                        </p:tav>
                                      </p:tavLst>
                                    </p:anim>
                                    <p:set>
                                      <p:cBhvr>
                                        <p:cTn id="45" dur="1" fill="hold">
                                          <p:stCondLst>
                                            <p:cond delay="499"/>
                                          </p:stCondLst>
                                        </p:cTn>
                                        <p:tgtEl>
                                          <p:spTgt spid="1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2" presetClass="entr" presetSubtype="8"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0-#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xit" presetSubtype="2" fill="hold" nodeType="clickEffect">
                                  <p:stCondLst>
                                    <p:cond delay="0"/>
                                  </p:stCondLst>
                                  <p:childTnLst>
                                    <p:anim calcmode="lin" valueType="num">
                                      <p:cBhvr additive="base">
                                        <p:cTn id="59" dur="500"/>
                                        <p:tgtEl>
                                          <p:spTgt spid="17"/>
                                        </p:tgtEl>
                                        <p:attrNameLst>
                                          <p:attrName>ppt_x</p:attrName>
                                        </p:attrNameLst>
                                      </p:cBhvr>
                                      <p:tavLst>
                                        <p:tav tm="0">
                                          <p:val>
                                            <p:strVal val="ppt_x"/>
                                          </p:val>
                                        </p:tav>
                                        <p:tav tm="100000">
                                          <p:val>
                                            <p:strVal val="1+ppt_w/2"/>
                                          </p:val>
                                        </p:tav>
                                      </p:tavLst>
                                    </p:anim>
                                    <p:anim calcmode="lin" valueType="num">
                                      <p:cBhvr additive="base">
                                        <p:cTn id="60" dur="500"/>
                                        <p:tgtEl>
                                          <p:spTgt spid="17"/>
                                        </p:tgtEl>
                                        <p:attrNameLst>
                                          <p:attrName>ppt_y</p:attrName>
                                        </p:attrNameLst>
                                      </p:cBhvr>
                                      <p:tavLst>
                                        <p:tav tm="0">
                                          <p:val>
                                            <p:strVal val="ppt_y"/>
                                          </p:val>
                                        </p:tav>
                                        <p:tav tm="100000">
                                          <p:val>
                                            <p:strVal val="ppt_y"/>
                                          </p:val>
                                        </p:tav>
                                      </p:tavLst>
                                    </p:anim>
                                    <p:set>
                                      <p:cBhvr>
                                        <p:cTn id="61" dur="1" fill="hold">
                                          <p:stCondLst>
                                            <p:cond delay="499"/>
                                          </p:stCondLst>
                                        </p:cTn>
                                        <p:tgtEl>
                                          <p:spTgt spid="17"/>
                                        </p:tgtEl>
                                        <p:attrNameLst>
                                          <p:attrName>style.visibility</p:attrName>
                                        </p:attrNameLst>
                                      </p:cBhvr>
                                      <p:to>
                                        <p:strVal val="hidden"/>
                                      </p:to>
                                    </p:set>
                                  </p:childTnLst>
                                </p:cTn>
                              </p:par>
                              <p:par>
                                <p:cTn id="62" presetID="2" presetClass="entr" presetSubtype="8"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0-#ppt_w/2"/>
                                          </p:val>
                                        </p:tav>
                                        <p:tav tm="100000">
                                          <p:val>
                                            <p:strVal val="#ppt_x"/>
                                          </p:val>
                                        </p:tav>
                                      </p:tavLst>
                                    </p:anim>
                                    <p:anim calcmode="lin" valueType="num">
                                      <p:cBhvr additive="base">
                                        <p:cTn id="65"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4"/>
                                        </p:tgtEl>
                                        <p:attrNameLst>
                                          <p:attrName>style.visibility</p:attrName>
                                        </p:attrNameLst>
                                      </p:cBhvr>
                                      <p:to>
                                        <p:strVal val="hidden"/>
                                      </p:to>
                                    </p:set>
                                  </p:childTnLst>
                                </p:cTn>
                              </p:par>
                              <p:par>
                                <p:cTn id="70" presetID="2" presetClass="entr" presetSubtype="8"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0-#ppt_w/2"/>
                                          </p:val>
                                        </p:tav>
                                        <p:tav tm="100000">
                                          <p:val>
                                            <p:strVal val="#ppt_x"/>
                                          </p:val>
                                        </p:tav>
                                      </p:tavLst>
                                    </p:anim>
                                    <p:anim calcmode="lin" valueType="num">
                                      <p:cBhvr additive="base">
                                        <p:cTn id="7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6" name="Picture 5" descr="up"/>
          <p:cNvPicPr>
            <a:picLocks noChangeAspect="1"/>
          </p:cNvPicPr>
          <p:nvPr/>
        </p:nvPicPr>
        <p:blipFill>
          <a:blip r:embed="rId1"/>
          <a:stretch>
            <a:fillRect/>
          </a:stretch>
        </p:blipFill>
        <p:spPr>
          <a:xfrm>
            <a:off x="635" y="-37465"/>
            <a:ext cx="9163685" cy="3677920"/>
          </a:xfrm>
          <a:prstGeom prst="rect">
            <a:avLst/>
          </a:prstGeom>
        </p:spPr>
      </p:pic>
      <p:sp>
        <p:nvSpPr>
          <p:cNvPr id="8" name="Rectangle 7"/>
          <p:cNvSpPr/>
          <p:nvPr/>
        </p:nvSpPr>
        <p:spPr>
          <a:xfrm>
            <a:off x="-209550" y="-219710"/>
            <a:ext cx="9475470" cy="7190740"/>
          </a:xfrm>
          <a:prstGeom prst="rect">
            <a:avLst/>
          </a:prstGeom>
          <a:solidFill>
            <a:srgbClr val="008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Picture 1" descr="flowRoot9726"/>
          <p:cNvPicPr>
            <a:picLocks noChangeAspect="1"/>
          </p:cNvPicPr>
          <p:nvPr/>
        </p:nvPicPr>
        <p:blipFill>
          <a:blip r:embed="rId2"/>
          <a:stretch>
            <a:fillRect/>
          </a:stretch>
        </p:blipFill>
        <p:spPr>
          <a:xfrm>
            <a:off x="1390650" y="3800475"/>
            <a:ext cx="6648450" cy="1916430"/>
          </a:xfrm>
          <a:prstGeom prst="rect">
            <a:avLst/>
          </a:prstGeom>
        </p:spPr>
      </p:pic>
      <p:pic>
        <p:nvPicPr>
          <p:cNvPr id="3" name="Picture 2" descr="kar"/>
          <p:cNvPicPr>
            <a:picLocks noChangeAspect="1"/>
          </p:cNvPicPr>
          <p:nvPr/>
        </p:nvPicPr>
        <p:blipFill>
          <a:blip r:embed="rId3"/>
          <a:stretch>
            <a:fillRect/>
          </a:stretch>
        </p:blipFill>
        <p:spPr>
          <a:xfrm>
            <a:off x="3429000" y="890270"/>
            <a:ext cx="2523490" cy="1309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2" presetClass="exit" presetSubtype="1" fill="hold" nodeType="withEffect">
                                  <p:stCondLst>
                                    <p:cond delay="0"/>
                                  </p:stCondLst>
                                  <p:childTnLst>
                                    <p:anim calcmode="lin" valueType="num">
                                      <p:cBhvr additive="base">
                                        <p:cTn id="24" dur="500"/>
                                        <p:tgtEl>
                                          <p:spTgt spid="3"/>
                                        </p:tgtEl>
                                        <p:attrNameLst>
                                          <p:attrName>ppt_x</p:attrName>
                                        </p:attrNameLst>
                                      </p:cBhvr>
                                      <p:tavLst>
                                        <p:tav tm="0">
                                          <p:val>
                                            <p:strVal val="ppt_x"/>
                                          </p:val>
                                        </p:tav>
                                        <p:tav tm="100000">
                                          <p:val>
                                            <p:strVal val="ppt_x"/>
                                          </p:val>
                                        </p:tav>
                                      </p:tavLst>
                                    </p:anim>
                                    <p:anim calcmode="lin" valueType="num">
                                      <p:cBhvr additive="base">
                                        <p:cTn id="25" dur="500"/>
                                        <p:tgtEl>
                                          <p:spTgt spid="3"/>
                                        </p:tgtEl>
                                        <p:attrNameLst>
                                          <p:attrName>ppt_y</p:attrName>
                                        </p:attrNameLst>
                                      </p:cBhvr>
                                      <p:tavLst>
                                        <p:tav tm="0">
                                          <p:val>
                                            <p:strVal val="ppt_y"/>
                                          </p:val>
                                        </p:tav>
                                        <p:tav tm="100000">
                                          <p:val>
                                            <p:strVal val="0-ppt_h/2"/>
                                          </p:val>
                                        </p:tav>
                                      </p:tavLst>
                                    </p:anim>
                                    <p:set>
                                      <p:cBhvr>
                                        <p:cTn id="26" dur="1" fill="hold">
                                          <p:stCondLst>
                                            <p:cond delay="499"/>
                                          </p:stCondLst>
                                        </p:cTn>
                                        <p:tgtEl>
                                          <p:spTgt spid="3"/>
                                        </p:tgtEl>
                                        <p:attrNameLst>
                                          <p:attrName>style.visibility</p:attrName>
                                        </p:attrNameLst>
                                      </p:cBhvr>
                                      <p:to>
                                        <p:strVal val="hidden"/>
                                      </p:to>
                                    </p:set>
                                  </p:childTnLst>
                                </p:cTn>
                              </p:par>
                            </p:childTnLst>
                          </p:cTn>
                        </p:par>
                        <p:par>
                          <p:cTn id="27" fill="hold">
                            <p:stCondLst>
                              <p:cond delay="500"/>
                            </p:stCondLst>
                            <p:childTnLst>
                              <p:par>
                                <p:cTn id="28" presetID="2" presetClass="entr" presetSubtype="1"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1" descr="1"/>
          <p:cNvPicPr>
            <a:picLocks noChangeAspect="1"/>
          </p:cNvPicPr>
          <p:nvPr/>
        </p:nvPicPr>
        <p:blipFill>
          <a:blip r:embed="rId2"/>
          <a:stretch>
            <a:fillRect/>
          </a:stretch>
        </p:blipFill>
        <p:spPr>
          <a:xfrm>
            <a:off x="812800" y="1430655"/>
            <a:ext cx="7444740" cy="4224655"/>
          </a:xfrm>
          <a:prstGeom prst="rect">
            <a:avLst/>
          </a:prstGeom>
        </p:spPr>
      </p:pic>
      <p:pic>
        <p:nvPicPr>
          <p:cNvPr id="3" name="2" descr="g9855-8"/>
          <p:cNvPicPr>
            <a:picLocks noChangeAspect="1"/>
          </p:cNvPicPr>
          <p:nvPr/>
        </p:nvPicPr>
        <p:blipFill>
          <a:blip r:embed="rId3"/>
          <a:stretch>
            <a:fillRect/>
          </a:stretch>
        </p:blipFill>
        <p:spPr>
          <a:xfrm>
            <a:off x="812800" y="1430655"/>
            <a:ext cx="7444740" cy="4224655"/>
          </a:xfrm>
          <a:prstGeom prst="rect">
            <a:avLst/>
          </a:prstGeom>
        </p:spPr>
      </p:pic>
      <p:pic>
        <p:nvPicPr>
          <p:cNvPr id="8" name="3" descr="g9855-8-0"/>
          <p:cNvPicPr>
            <a:picLocks noChangeAspect="1"/>
          </p:cNvPicPr>
          <p:nvPr/>
        </p:nvPicPr>
        <p:blipFill>
          <a:blip r:embed="rId4"/>
          <a:stretch>
            <a:fillRect/>
          </a:stretch>
        </p:blipFill>
        <p:spPr>
          <a:xfrm>
            <a:off x="812800" y="1430655"/>
            <a:ext cx="7444740" cy="4224655"/>
          </a:xfrm>
          <a:prstGeom prst="rect">
            <a:avLst/>
          </a:prstGeom>
        </p:spPr>
      </p:pic>
      <p:pic>
        <p:nvPicPr>
          <p:cNvPr id="9" name="4" descr="g10150"/>
          <p:cNvPicPr>
            <a:picLocks noChangeAspect="1"/>
          </p:cNvPicPr>
          <p:nvPr/>
        </p:nvPicPr>
        <p:blipFill>
          <a:blip r:embed="rId5"/>
          <a:stretch>
            <a:fillRect/>
          </a:stretch>
        </p:blipFill>
        <p:spPr>
          <a:xfrm>
            <a:off x="812800" y="1430655"/>
            <a:ext cx="7444740" cy="4224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1+ppt_w/2"/>
                                          </p:val>
                                        </p:tav>
                                      </p:tavLst>
                                    </p:anim>
                                    <p:anim calcmode="lin" valueType="num">
                                      <p:cBhvr additive="base">
                                        <p:cTn id="13" dur="500"/>
                                        <p:tgtEl>
                                          <p:spTgt spid="2"/>
                                        </p:tgtEl>
                                        <p:attrNameLst>
                                          <p:attrName>ppt_y</p:attrName>
                                        </p:attrNameLst>
                                      </p:cBhvr>
                                      <p:tavLst>
                                        <p:tav tm="0">
                                          <p:val>
                                            <p:strVal val="ppt_y"/>
                                          </p:val>
                                        </p:tav>
                                        <p:tav tm="100000">
                                          <p:val>
                                            <p:strVal val="ppt_y"/>
                                          </p:val>
                                        </p:tav>
                                      </p:tavLst>
                                    </p:anim>
                                    <p:set>
                                      <p:cBhvr>
                                        <p:cTn id="14" dur="1" fill="hold">
                                          <p:stCondLst>
                                            <p:cond delay="499"/>
                                          </p:stCondLst>
                                        </p:cTn>
                                        <p:tgtEl>
                                          <p:spTgt spid="2"/>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1" fill="hold" nodeType="clickEffect">
                                  <p:stCondLst>
                                    <p:cond delay="0"/>
                                  </p:stCondLst>
                                  <p:childTnLst>
                                    <p:anim calcmode="lin" valueType="num">
                                      <p:cBhvr additive="base">
                                        <p:cTn id="23" dur="500"/>
                                        <p:tgtEl>
                                          <p:spTgt spid="3"/>
                                        </p:tgtEl>
                                        <p:attrNameLst>
                                          <p:attrName>ppt_x</p:attrName>
                                        </p:attrNameLst>
                                      </p:cBhvr>
                                      <p:tavLst>
                                        <p:tav tm="0">
                                          <p:val>
                                            <p:strVal val="ppt_x"/>
                                          </p:val>
                                        </p:tav>
                                        <p:tav tm="100000">
                                          <p:val>
                                            <p:strVal val="ppt_x"/>
                                          </p:val>
                                        </p:tav>
                                      </p:tavLst>
                                    </p:anim>
                                    <p:anim calcmode="lin" valueType="num">
                                      <p:cBhvr additive="base">
                                        <p:cTn id="24" dur="500"/>
                                        <p:tgtEl>
                                          <p:spTgt spid="3"/>
                                        </p:tgtEl>
                                        <p:attrNameLst>
                                          <p:attrName>ppt_y</p:attrName>
                                        </p:attrNameLst>
                                      </p:cBhvr>
                                      <p:tavLst>
                                        <p:tav tm="0">
                                          <p:val>
                                            <p:strVal val="ppt_y"/>
                                          </p:val>
                                        </p:tav>
                                        <p:tav tm="100000">
                                          <p:val>
                                            <p:strVal val="0-ppt_h/2"/>
                                          </p:val>
                                        </p:tav>
                                      </p:tavLst>
                                    </p:anim>
                                    <p:set>
                                      <p:cBhvr>
                                        <p:cTn id="25" dur="1" fill="hold">
                                          <p:stCondLst>
                                            <p:cond delay="499"/>
                                          </p:stCondLst>
                                        </p:cTn>
                                        <p:tgtEl>
                                          <p:spTgt spid="3"/>
                                        </p:tgtEl>
                                        <p:attrNameLst>
                                          <p:attrName>style.visibility</p:attrName>
                                        </p:attrNameLst>
                                      </p:cBhvr>
                                      <p:to>
                                        <p:strVal val="hidden"/>
                                      </p:to>
                                    </p:set>
                                  </p:childTnLst>
                                </p:cTn>
                              </p:par>
                            </p:childTnLst>
                          </p:cTn>
                        </p:par>
                        <p:par>
                          <p:cTn id="26" fill="hold">
                            <p:stCondLst>
                              <p:cond delay="500"/>
                            </p:stCondLst>
                            <p:childTnLst>
                              <p:par>
                                <p:cTn id="27" presetID="2" presetClass="entr" presetSubtype="2"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8"/>
                                        </p:tgtEl>
                                        <p:attrNameLst>
                                          <p:attrName>ppt_x</p:attrName>
                                        </p:attrNameLst>
                                      </p:cBhvr>
                                      <p:tavLst>
                                        <p:tav tm="0">
                                          <p:val>
                                            <p:strVal val="ppt_x"/>
                                          </p:val>
                                        </p:tav>
                                        <p:tav tm="100000">
                                          <p:val>
                                            <p:strVal val="0-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9"/>
                                        </p:tgtEl>
                                        <p:attrNameLst>
                                          <p:attrName>ppt_x</p:attrName>
                                        </p:attrNameLst>
                                      </p:cBhvr>
                                      <p:tavLst>
                                        <p:tav tm="0">
                                          <p:val>
                                            <p:strVal val="ppt_x"/>
                                          </p:val>
                                        </p:tav>
                                        <p:tav tm="100000">
                                          <p:val>
                                            <p:strVal val="ppt_x"/>
                                          </p:val>
                                        </p:tav>
                                      </p:tavLst>
                                    </p:anim>
                                    <p:anim calcmode="lin" valueType="num">
                                      <p:cBhvr additive="base">
                                        <p:cTn id="46" dur="500"/>
                                        <p:tgtEl>
                                          <p:spTgt spid="9"/>
                                        </p:tgtEl>
                                        <p:attrNameLst>
                                          <p:attrName>ppt_y</p:attrName>
                                        </p:attrNameLst>
                                      </p:cBhvr>
                                      <p:tavLst>
                                        <p:tav tm="0">
                                          <p:val>
                                            <p:strVal val="ppt_y"/>
                                          </p:val>
                                        </p:tav>
                                        <p:tav tm="100000">
                                          <p:val>
                                            <p:strVal val="1+ppt_h/2"/>
                                          </p:val>
                                        </p:tav>
                                      </p:tavLst>
                                    </p:anim>
                                    <p:set>
                                      <p:cBhvr>
                                        <p:cTn id="4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5" name="Picture 4" descr="g2365"/>
          <p:cNvPicPr>
            <a:picLocks noChangeAspect="1"/>
          </p:cNvPicPr>
          <p:nvPr/>
        </p:nvPicPr>
        <p:blipFill>
          <a:blip r:embed="rId2"/>
          <a:stretch>
            <a:fillRect/>
          </a:stretch>
        </p:blipFill>
        <p:spPr>
          <a:xfrm>
            <a:off x="875665" y="2161540"/>
            <a:ext cx="7491730" cy="2001520"/>
          </a:xfrm>
          <a:prstGeom prst="rect">
            <a:avLst/>
          </a:prstGeom>
        </p:spPr>
      </p:pic>
      <p:pic>
        <p:nvPicPr>
          <p:cNvPr id="4" name="Picture 3" descr="g2274"/>
          <p:cNvPicPr>
            <a:picLocks noChangeAspect="1"/>
          </p:cNvPicPr>
          <p:nvPr/>
        </p:nvPicPr>
        <p:blipFill>
          <a:blip r:embed="rId3"/>
          <a:stretch>
            <a:fillRect/>
          </a:stretch>
        </p:blipFill>
        <p:spPr>
          <a:xfrm>
            <a:off x="1858645" y="4067175"/>
            <a:ext cx="5560060" cy="1908175"/>
          </a:xfrm>
          <a:prstGeom prst="rect">
            <a:avLst/>
          </a:prstGeom>
        </p:spPr>
      </p:pic>
      <p:pic>
        <p:nvPicPr>
          <p:cNvPr id="6" name="Picture 5" descr="txt"/>
          <p:cNvPicPr>
            <a:picLocks noChangeAspect="1"/>
          </p:cNvPicPr>
          <p:nvPr/>
        </p:nvPicPr>
        <p:blipFill>
          <a:blip r:embed="rId4"/>
          <a:stretch>
            <a:fillRect/>
          </a:stretch>
        </p:blipFill>
        <p:spPr>
          <a:xfrm>
            <a:off x="1026795" y="1263650"/>
            <a:ext cx="6665595" cy="529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descr="part2"/>
          <p:cNvPicPr>
            <a:picLocks noChangeAspect="1"/>
          </p:cNvPicPr>
          <p:nvPr/>
        </p:nvPicPr>
        <p:blipFill>
          <a:blip r:embed="rId2"/>
          <a:stretch>
            <a:fillRect/>
          </a:stretch>
        </p:blipFill>
        <p:spPr>
          <a:xfrm>
            <a:off x="2338070" y="699770"/>
            <a:ext cx="4388485" cy="539750"/>
          </a:xfrm>
          <a:prstGeom prst="rect">
            <a:avLst/>
          </a:prstGeom>
        </p:spPr>
      </p:pic>
      <p:pic>
        <p:nvPicPr>
          <p:cNvPr id="3" name="Picture 2" descr="part22"/>
          <p:cNvPicPr>
            <a:picLocks noChangeAspect="1"/>
          </p:cNvPicPr>
          <p:nvPr/>
        </p:nvPicPr>
        <p:blipFill>
          <a:blip r:embed="rId3"/>
          <a:stretch>
            <a:fillRect/>
          </a:stretch>
        </p:blipFill>
        <p:spPr>
          <a:xfrm>
            <a:off x="1893570" y="1742440"/>
            <a:ext cx="5357495" cy="796290"/>
          </a:xfrm>
          <a:prstGeom prst="rect">
            <a:avLst/>
          </a:prstGeom>
        </p:spPr>
      </p:pic>
      <p:pic>
        <p:nvPicPr>
          <p:cNvPr id="7" name="Picture 6" descr="part23"/>
          <p:cNvPicPr>
            <a:picLocks noChangeAspect="1"/>
          </p:cNvPicPr>
          <p:nvPr/>
        </p:nvPicPr>
        <p:blipFill>
          <a:blip r:embed="rId4"/>
          <a:stretch>
            <a:fillRect/>
          </a:stretch>
        </p:blipFill>
        <p:spPr>
          <a:xfrm>
            <a:off x="1893570" y="2855595"/>
            <a:ext cx="5359400" cy="966470"/>
          </a:xfrm>
          <a:prstGeom prst="rect">
            <a:avLst/>
          </a:prstGeom>
        </p:spPr>
      </p:pic>
      <p:pic>
        <p:nvPicPr>
          <p:cNvPr id="8" name="Picture 7" descr="part24"/>
          <p:cNvPicPr>
            <a:picLocks noChangeAspect="1"/>
          </p:cNvPicPr>
          <p:nvPr/>
        </p:nvPicPr>
        <p:blipFill>
          <a:blip r:embed="rId5"/>
          <a:stretch>
            <a:fillRect/>
          </a:stretch>
        </p:blipFill>
        <p:spPr>
          <a:xfrm>
            <a:off x="1892300" y="5120640"/>
            <a:ext cx="5360035" cy="1118870"/>
          </a:xfrm>
          <a:prstGeom prst="rect">
            <a:avLst/>
          </a:prstGeom>
        </p:spPr>
      </p:pic>
      <p:pic>
        <p:nvPicPr>
          <p:cNvPr id="9" name="Picture 8" descr="part25"/>
          <p:cNvPicPr>
            <a:picLocks noChangeAspect="1"/>
          </p:cNvPicPr>
          <p:nvPr/>
        </p:nvPicPr>
        <p:blipFill>
          <a:blip r:embed="rId6"/>
          <a:stretch>
            <a:fillRect/>
          </a:stretch>
        </p:blipFill>
        <p:spPr>
          <a:xfrm>
            <a:off x="1889760" y="4093845"/>
            <a:ext cx="5364480" cy="779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2" fill="hold" nodeType="click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ppt_y"/>
                                          </p:val>
                                        </p:tav>
                                      </p:tavLst>
                                    </p:anim>
                                    <p:set>
                                      <p:cBhvr>
                                        <p:cTn id="30" dur="1" fill="hold">
                                          <p:stCondLst>
                                            <p:cond delay="499"/>
                                          </p:stCondLst>
                                        </p:cTn>
                                        <p:tgtEl>
                                          <p:spTgt spid="2"/>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3"/>
                                        </p:tgtEl>
                                        <p:attrNameLst>
                                          <p:attrName>ppt_x</p:attrName>
                                        </p:attrNameLst>
                                      </p:cBhvr>
                                      <p:tavLst>
                                        <p:tav tm="0">
                                          <p:val>
                                            <p:strVal val="ppt_x"/>
                                          </p:val>
                                        </p:tav>
                                        <p:tav tm="100000">
                                          <p:val>
                                            <p:strVal val="1+ppt_w/2"/>
                                          </p:val>
                                        </p:tav>
                                      </p:tavLst>
                                    </p:anim>
                                    <p:anim calcmode="lin" valueType="num">
                                      <p:cBhvr additive="base">
                                        <p:cTn id="33" dur="500"/>
                                        <p:tgtEl>
                                          <p:spTgt spid="3"/>
                                        </p:tgtEl>
                                        <p:attrNameLst>
                                          <p:attrName>ppt_y</p:attrName>
                                        </p:attrNameLst>
                                      </p:cBhvr>
                                      <p:tavLst>
                                        <p:tav tm="0">
                                          <p:val>
                                            <p:strVal val="ppt_y"/>
                                          </p:val>
                                        </p:tav>
                                        <p:tav tm="100000">
                                          <p:val>
                                            <p:strVal val="ppt_y"/>
                                          </p:val>
                                        </p:tav>
                                      </p:tavLst>
                                    </p:anim>
                                    <p:set>
                                      <p:cBhvr>
                                        <p:cTn id="34" dur="1" fill="hold">
                                          <p:stCondLst>
                                            <p:cond delay="499"/>
                                          </p:stCondLst>
                                        </p:cTn>
                                        <p:tgtEl>
                                          <p:spTgt spid="3"/>
                                        </p:tgtEl>
                                        <p:attrNameLst>
                                          <p:attrName>style.visibility</p:attrName>
                                        </p:attrNameLst>
                                      </p:cBhvr>
                                      <p:to>
                                        <p:strVal val="hidden"/>
                                      </p:to>
                                    </p:set>
                                  </p:childTnLst>
                                </p:cTn>
                              </p:par>
                              <p:par>
                                <p:cTn id="35" presetID="2" presetClass="exit" presetSubtype="2" fill="hold" nodeType="withEffect">
                                  <p:stCondLst>
                                    <p:cond delay="0"/>
                                  </p:stCondLst>
                                  <p:childTnLst>
                                    <p:anim calcmode="lin" valueType="num">
                                      <p:cBhvr additive="base">
                                        <p:cTn id="36" dur="500"/>
                                        <p:tgtEl>
                                          <p:spTgt spid="7"/>
                                        </p:tgtEl>
                                        <p:attrNameLst>
                                          <p:attrName>ppt_x</p:attrName>
                                        </p:attrNameLst>
                                      </p:cBhvr>
                                      <p:tavLst>
                                        <p:tav tm="0">
                                          <p:val>
                                            <p:strVal val="ppt_x"/>
                                          </p:val>
                                        </p:tav>
                                        <p:tav tm="100000">
                                          <p:val>
                                            <p:strVal val="1+ppt_w/2"/>
                                          </p:val>
                                        </p:tav>
                                      </p:tavLst>
                                    </p:anim>
                                    <p:anim calcmode="lin" valueType="num">
                                      <p:cBhvr additive="base">
                                        <p:cTn id="37" dur="500"/>
                                        <p:tgtEl>
                                          <p:spTgt spid="7"/>
                                        </p:tgtEl>
                                        <p:attrNameLst>
                                          <p:attrName>ppt_y</p:attrName>
                                        </p:attrNameLst>
                                      </p:cBhvr>
                                      <p:tavLst>
                                        <p:tav tm="0">
                                          <p:val>
                                            <p:strVal val="ppt_y"/>
                                          </p:val>
                                        </p:tav>
                                        <p:tav tm="100000">
                                          <p:val>
                                            <p:strVal val="ppt_y"/>
                                          </p:val>
                                        </p:tav>
                                      </p:tavLst>
                                    </p:anim>
                                    <p:set>
                                      <p:cBhvr>
                                        <p:cTn id="38" dur="1" fill="hold">
                                          <p:stCondLst>
                                            <p:cond delay="499"/>
                                          </p:stCondLst>
                                        </p:cTn>
                                        <p:tgtEl>
                                          <p:spTgt spid="7"/>
                                        </p:tgtEl>
                                        <p:attrNameLst>
                                          <p:attrName>style.visibility</p:attrName>
                                        </p:attrNameLst>
                                      </p:cBhvr>
                                      <p:to>
                                        <p:strVal val="hidden"/>
                                      </p:to>
                                    </p:set>
                                  </p:childTnLst>
                                </p:cTn>
                              </p:par>
                              <p:par>
                                <p:cTn id="39" presetID="2" presetClass="exit" presetSubtype="2" fill="hold" nodeType="withEffect">
                                  <p:stCondLst>
                                    <p:cond delay="0"/>
                                  </p:stCondLst>
                                  <p:childTnLst>
                                    <p:anim calcmode="lin" valueType="num">
                                      <p:cBhvr additive="base">
                                        <p:cTn id="40" dur="500"/>
                                        <p:tgtEl>
                                          <p:spTgt spid="8"/>
                                        </p:tgtEl>
                                        <p:attrNameLst>
                                          <p:attrName>ppt_x</p:attrName>
                                        </p:attrNameLst>
                                      </p:cBhvr>
                                      <p:tavLst>
                                        <p:tav tm="0">
                                          <p:val>
                                            <p:strVal val="ppt_x"/>
                                          </p:val>
                                        </p:tav>
                                        <p:tav tm="100000">
                                          <p:val>
                                            <p:strVal val="1+ppt_w/2"/>
                                          </p:val>
                                        </p:tav>
                                      </p:tavLst>
                                    </p:anim>
                                    <p:anim calcmode="lin" valueType="num">
                                      <p:cBhvr additive="base">
                                        <p:cTn id="41" dur="500"/>
                                        <p:tgtEl>
                                          <p:spTgt spid="8"/>
                                        </p:tgtEl>
                                        <p:attrNameLst>
                                          <p:attrName>ppt_y</p:attrName>
                                        </p:attrNameLst>
                                      </p:cBhvr>
                                      <p:tavLst>
                                        <p:tav tm="0">
                                          <p:val>
                                            <p:strVal val="ppt_y"/>
                                          </p:val>
                                        </p:tav>
                                        <p:tav tm="100000">
                                          <p:val>
                                            <p:strVal val="ppt_y"/>
                                          </p:val>
                                        </p:tav>
                                      </p:tavLst>
                                    </p:anim>
                                    <p:set>
                                      <p:cBhvr>
                                        <p:cTn id="42" dur="1" fill="hold">
                                          <p:stCondLst>
                                            <p:cond delay="499"/>
                                          </p:stCondLst>
                                        </p:cTn>
                                        <p:tgtEl>
                                          <p:spTgt spid="8"/>
                                        </p:tgtEl>
                                        <p:attrNameLst>
                                          <p:attrName>style.visibility</p:attrName>
                                        </p:attrNameLst>
                                      </p:cBhvr>
                                      <p:to>
                                        <p:strVal val="hidden"/>
                                      </p:to>
                                    </p:set>
                                  </p:childTnLst>
                                </p:cTn>
                              </p:par>
                              <p:par>
                                <p:cTn id="43" presetID="2" presetClass="exit" presetSubtype="2" fill="hold" nodeType="withEffect">
                                  <p:stCondLst>
                                    <p:cond delay="0"/>
                                  </p:stCondLst>
                                  <p:childTnLst>
                                    <p:anim calcmode="lin" valueType="num">
                                      <p:cBhvr additive="base">
                                        <p:cTn id="44" dur="500"/>
                                        <p:tgtEl>
                                          <p:spTgt spid="9"/>
                                        </p:tgtEl>
                                        <p:attrNameLst>
                                          <p:attrName>ppt_x</p:attrName>
                                        </p:attrNameLst>
                                      </p:cBhvr>
                                      <p:tavLst>
                                        <p:tav tm="0">
                                          <p:val>
                                            <p:strVal val="ppt_x"/>
                                          </p:val>
                                        </p:tav>
                                        <p:tav tm="100000">
                                          <p:val>
                                            <p:strVal val="1+ppt_w/2"/>
                                          </p:val>
                                        </p:tav>
                                      </p:tavLst>
                                    </p:anim>
                                    <p:anim calcmode="lin" valueType="num">
                                      <p:cBhvr additive="base">
                                        <p:cTn id="45" dur="500"/>
                                        <p:tgtEl>
                                          <p:spTgt spid="9"/>
                                        </p:tgtEl>
                                        <p:attrNameLst>
                                          <p:attrName>ppt_y</p:attrName>
                                        </p:attrNameLst>
                                      </p:cBhvr>
                                      <p:tavLst>
                                        <p:tav tm="0">
                                          <p:val>
                                            <p:strVal val="ppt_y"/>
                                          </p:val>
                                        </p:tav>
                                        <p:tav tm="100000">
                                          <p:val>
                                            <p:strVal val="ppt_y"/>
                                          </p:val>
                                        </p:tav>
                                      </p:tavLst>
                                    </p:anim>
                                    <p:set>
                                      <p:cBhvr>
                                        <p:cTn id="4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7" name="bottom1" descr="g3018"/>
          <p:cNvPicPr>
            <a:picLocks noChangeAspect="1"/>
          </p:cNvPicPr>
          <p:nvPr/>
        </p:nvPicPr>
        <p:blipFill>
          <a:blip r:embed="rId2"/>
          <a:stretch>
            <a:fillRect/>
          </a:stretch>
        </p:blipFill>
        <p:spPr>
          <a:xfrm>
            <a:off x="8255" y="-1905"/>
            <a:ext cx="9137650" cy="3558540"/>
          </a:xfrm>
          <a:prstGeom prst="rect">
            <a:avLst/>
          </a:prstGeom>
        </p:spPr>
      </p:pic>
      <p:pic>
        <p:nvPicPr>
          <p:cNvPr id="8" name="Picture 7" descr="1J"/>
          <p:cNvPicPr>
            <a:picLocks noChangeAspect="1"/>
          </p:cNvPicPr>
          <p:nvPr/>
        </p:nvPicPr>
        <p:blipFill>
          <a:blip r:embed="rId3"/>
          <a:stretch>
            <a:fillRect/>
          </a:stretch>
        </p:blipFill>
        <p:spPr>
          <a:xfrm>
            <a:off x="883920" y="1541145"/>
            <a:ext cx="3196590" cy="4801235"/>
          </a:xfrm>
          <a:prstGeom prst="rect">
            <a:avLst/>
          </a:prstGeom>
        </p:spPr>
      </p:pic>
      <p:pic>
        <p:nvPicPr>
          <p:cNvPr id="9" name="Picture 8" descr="/home/ichsan/Documents/Design/PPT_SBD_1/Slide_7/2J.png2J"/>
          <p:cNvPicPr>
            <a:picLocks noChangeAspect="1"/>
          </p:cNvPicPr>
          <p:nvPr/>
        </p:nvPicPr>
        <p:blipFill>
          <a:blip r:embed="rId4"/>
          <a:srcRect/>
          <a:stretch>
            <a:fillRect/>
          </a:stretch>
        </p:blipFill>
        <p:spPr>
          <a:xfrm>
            <a:off x="901700" y="1541145"/>
            <a:ext cx="3161030" cy="4801235"/>
          </a:xfrm>
          <a:prstGeom prst="rect">
            <a:avLst/>
          </a:prstGeom>
        </p:spPr>
      </p:pic>
      <p:pic>
        <p:nvPicPr>
          <p:cNvPr id="10" name="Picture 9" descr="/home/ichsan/Documents/Design/PPT_SBD_1/Slide_7/3J.png3J"/>
          <p:cNvPicPr>
            <a:picLocks noChangeAspect="1"/>
          </p:cNvPicPr>
          <p:nvPr/>
        </p:nvPicPr>
        <p:blipFill>
          <a:blip r:embed="rId5"/>
          <a:srcRect/>
          <a:stretch>
            <a:fillRect/>
          </a:stretch>
        </p:blipFill>
        <p:spPr>
          <a:xfrm>
            <a:off x="883920" y="1541463"/>
            <a:ext cx="3161030" cy="4800600"/>
          </a:xfrm>
          <a:prstGeom prst="rect">
            <a:avLst/>
          </a:prstGeom>
        </p:spPr>
      </p:pic>
      <p:pic>
        <p:nvPicPr>
          <p:cNvPr id="11" name="Picture 10" descr="/home/ichsan/Documents/Design/PPT_SBD_1/Slide_7/4J.png4J"/>
          <p:cNvPicPr>
            <a:picLocks noChangeAspect="1"/>
          </p:cNvPicPr>
          <p:nvPr/>
        </p:nvPicPr>
        <p:blipFill>
          <a:blip r:embed="rId6"/>
          <a:srcRect/>
          <a:stretch>
            <a:fillRect/>
          </a:stretch>
        </p:blipFill>
        <p:spPr>
          <a:xfrm>
            <a:off x="884238" y="1541463"/>
            <a:ext cx="3160395" cy="4800600"/>
          </a:xfrm>
          <a:prstGeom prst="rect">
            <a:avLst/>
          </a:prstGeom>
        </p:spPr>
      </p:pic>
      <p:pic>
        <p:nvPicPr>
          <p:cNvPr id="12" name="Picture 11" descr="/home/ichsan/Documents/Design/PPT_SBD_1/Slide_7/5J.png5J"/>
          <p:cNvPicPr>
            <a:picLocks noChangeAspect="1"/>
          </p:cNvPicPr>
          <p:nvPr/>
        </p:nvPicPr>
        <p:blipFill>
          <a:blip r:embed="rId7"/>
          <a:srcRect/>
          <a:stretch>
            <a:fillRect/>
          </a:stretch>
        </p:blipFill>
        <p:spPr>
          <a:xfrm>
            <a:off x="884238" y="1542098"/>
            <a:ext cx="3160395" cy="4799330"/>
          </a:xfrm>
          <a:prstGeom prst="rect">
            <a:avLst/>
          </a:prstGeom>
        </p:spPr>
      </p:pic>
      <p:pic>
        <p:nvPicPr>
          <p:cNvPr id="14" name="Picture 13" descr="/home/ichsan/Documents/Design/PPT_SBD_1/Slide_7/6J.png6J"/>
          <p:cNvPicPr>
            <a:picLocks noChangeAspect="1"/>
          </p:cNvPicPr>
          <p:nvPr/>
        </p:nvPicPr>
        <p:blipFill>
          <a:blip r:embed="rId8"/>
          <a:srcRect/>
          <a:stretch>
            <a:fillRect/>
          </a:stretch>
        </p:blipFill>
        <p:spPr>
          <a:xfrm>
            <a:off x="884555" y="1542098"/>
            <a:ext cx="3159760" cy="4799330"/>
          </a:xfrm>
          <a:prstGeom prst="rect">
            <a:avLst/>
          </a:prstGeom>
        </p:spPr>
      </p:pic>
      <p:pic>
        <p:nvPicPr>
          <p:cNvPr id="15" name="Picture 14" descr="/home/ichsan/Documents/Design/PPT_SBD_1/Slide_7/1M.png1M"/>
          <p:cNvPicPr>
            <a:picLocks noChangeAspect="1"/>
          </p:cNvPicPr>
          <p:nvPr/>
        </p:nvPicPr>
        <p:blipFill>
          <a:blip r:embed="rId9"/>
          <a:srcRect/>
          <a:stretch>
            <a:fillRect/>
          </a:stretch>
        </p:blipFill>
        <p:spPr>
          <a:xfrm>
            <a:off x="5066030" y="1569403"/>
            <a:ext cx="3159760" cy="4744720"/>
          </a:xfrm>
          <a:prstGeom prst="rect">
            <a:avLst/>
          </a:prstGeom>
        </p:spPr>
      </p:pic>
      <p:pic>
        <p:nvPicPr>
          <p:cNvPr id="16" name="Picture 15" descr="/home/ichsan/Documents/Design/PPT_SBD_1/Slide_7/2M.png2M"/>
          <p:cNvPicPr>
            <a:picLocks noChangeAspect="1"/>
          </p:cNvPicPr>
          <p:nvPr/>
        </p:nvPicPr>
        <p:blipFill>
          <a:blip r:embed="rId10"/>
          <a:srcRect/>
          <a:stretch>
            <a:fillRect/>
          </a:stretch>
        </p:blipFill>
        <p:spPr>
          <a:xfrm>
            <a:off x="5066030" y="1569403"/>
            <a:ext cx="3123565" cy="4744720"/>
          </a:xfrm>
          <a:prstGeom prst="rect">
            <a:avLst/>
          </a:prstGeom>
        </p:spPr>
      </p:pic>
      <p:pic>
        <p:nvPicPr>
          <p:cNvPr id="17" name="Picture 16" descr="/home/ichsan/Documents/Design/PPT_SBD_1/Slide_7/3M.png3M"/>
          <p:cNvPicPr>
            <a:picLocks noChangeAspect="1"/>
          </p:cNvPicPr>
          <p:nvPr/>
        </p:nvPicPr>
        <p:blipFill>
          <a:blip r:embed="rId11"/>
          <a:srcRect/>
          <a:stretch>
            <a:fillRect/>
          </a:stretch>
        </p:blipFill>
        <p:spPr>
          <a:xfrm>
            <a:off x="5066030" y="1570038"/>
            <a:ext cx="3123565" cy="4743450"/>
          </a:xfrm>
          <a:prstGeom prst="rect">
            <a:avLst/>
          </a:prstGeom>
        </p:spPr>
      </p:pic>
      <p:pic>
        <p:nvPicPr>
          <p:cNvPr id="3" name="top2" descr="g3014"/>
          <p:cNvPicPr>
            <a:picLocks noChangeAspect="1"/>
          </p:cNvPicPr>
          <p:nvPr/>
        </p:nvPicPr>
        <p:blipFill>
          <a:blip r:embed="rId12"/>
          <a:stretch>
            <a:fillRect/>
          </a:stretch>
        </p:blipFill>
        <p:spPr>
          <a:xfrm>
            <a:off x="635" y="5870575"/>
            <a:ext cx="9158605" cy="1002030"/>
          </a:xfrm>
          <a:prstGeom prst="rect">
            <a:avLst/>
          </a:prstGeom>
        </p:spPr>
      </p:pic>
      <p:pic>
        <p:nvPicPr>
          <p:cNvPr id="2" name="top1" descr="atas"/>
          <p:cNvPicPr>
            <a:picLocks noChangeAspect="1"/>
          </p:cNvPicPr>
          <p:nvPr/>
        </p:nvPicPr>
        <p:blipFill>
          <a:blip r:embed="rId13"/>
          <a:stretch>
            <a:fillRect/>
          </a:stretch>
        </p:blipFill>
        <p:spPr>
          <a:xfrm>
            <a:off x="635" y="635"/>
            <a:ext cx="9154160" cy="26358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1" fill="hold" nodeType="click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fill="hold"/>
                                        <p:tgtEl>
                                          <p:spTgt spid="17"/>
                                        </p:tgtEl>
                                        <p:attrNameLst>
                                          <p:attrName>ppt_x</p:attrName>
                                        </p:attrNameLst>
                                      </p:cBhvr>
                                      <p:tavLst>
                                        <p:tav tm="0">
                                          <p:val>
                                            <p:strVal val="#ppt_x"/>
                                          </p:val>
                                        </p:tav>
                                        <p:tav tm="100000">
                                          <p:val>
                                            <p:strVal val="#ppt_x"/>
                                          </p:val>
                                        </p:tav>
                                      </p:tavLst>
                                    </p:anim>
                                    <p:anim calcmode="lin" valueType="num">
                                      <p:cBhvr additive="base">
                                        <p:cTn id="7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4" fill="hold" nodeType="clickEffect">
                                  <p:stCondLst>
                                    <p:cond delay="0"/>
                                  </p:stCondLst>
                                  <p:childTnLst>
                                    <p:anim calcmode="lin" valueType="num">
                                      <p:cBhvr additive="base">
                                        <p:cTn id="74" dur="500"/>
                                        <p:tgtEl>
                                          <p:spTgt spid="8"/>
                                        </p:tgtEl>
                                        <p:attrNameLst>
                                          <p:attrName>ppt_x</p:attrName>
                                        </p:attrNameLst>
                                      </p:cBhvr>
                                      <p:tavLst>
                                        <p:tav tm="0">
                                          <p:val>
                                            <p:strVal val="ppt_x"/>
                                          </p:val>
                                        </p:tav>
                                        <p:tav tm="100000">
                                          <p:val>
                                            <p:strVal val="ppt_x"/>
                                          </p:val>
                                        </p:tav>
                                      </p:tavLst>
                                    </p:anim>
                                    <p:anim calcmode="lin" valueType="num">
                                      <p:cBhvr additive="base">
                                        <p:cTn id="75" dur="500"/>
                                        <p:tgtEl>
                                          <p:spTgt spid="8"/>
                                        </p:tgtEl>
                                        <p:attrNameLst>
                                          <p:attrName>ppt_y</p:attrName>
                                        </p:attrNameLst>
                                      </p:cBhvr>
                                      <p:tavLst>
                                        <p:tav tm="0">
                                          <p:val>
                                            <p:strVal val="ppt_y"/>
                                          </p:val>
                                        </p:tav>
                                        <p:tav tm="100000">
                                          <p:val>
                                            <p:strVal val="1+ppt_h/2"/>
                                          </p:val>
                                        </p:tav>
                                      </p:tavLst>
                                    </p:anim>
                                    <p:set>
                                      <p:cBhvr>
                                        <p:cTn id="76" dur="1" fill="hold">
                                          <p:stCondLst>
                                            <p:cond delay="499"/>
                                          </p:stCondLst>
                                        </p:cTn>
                                        <p:tgtEl>
                                          <p:spTgt spid="8"/>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9"/>
                                        </p:tgtEl>
                                        <p:attrNameLst>
                                          <p:attrName>ppt_x</p:attrName>
                                        </p:attrNameLst>
                                      </p:cBhvr>
                                      <p:tavLst>
                                        <p:tav tm="0">
                                          <p:val>
                                            <p:strVal val="ppt_x"/>
                                          </p:val>
                                        </p:tav>
                                        <p:tav tm="100000">
                                          <p:val>
                                            <p:strVal val="ppt_x"/>
                                          </p:val>
                                        </p:tav>
                                      </p:tavLst>
                                    </p:anim>
                                    <p:anim calcmode="lin" valueType="num">
                                      <p:cBhvr additive="base">
                                        <p:cTn id="79" dur="500"/>
                                        <p:tgtEl>
                                          <p:spTgt spid="9"/>
                                        </p:tgtEl>
                                        <p:attrNameLst>
                                          <p:attrName>ppt_y</p:attrName>
                                        </p:attrNameLst>
                                      </p:cBhvr>
                                      <p:tavLst>
                                        <p:tav tm="0">
                                          <p:val>
                                            <p:strVal val="ppt_y"/>
                                          </p:val>
                                        </p:tav>
                                        <p:tav tm="100000">
                                          <p:val>
                                            <p:strVal val="1+ppt_h/2"/>
                                          </p:val>
                                        </p:tav>
                                      </p:tavLst>
                                    </p:anim>
                                    <p:set>
                                      <p:cBhvr>
                                        <p:cTn id="80" dur="1" fill="hold">
                                          <p:stCondLst>
                                            <p:cond delay="499"/>
                                          </p:stCondLst>
                                        </p:cTn>
                                        <p:tgtEl>
                                          <p:spTgt spid="9"/>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0"/>
                                        </p:tgtEl>
                                        <p:attrNameLst>
                                          <p:attrName>ppt_x</p:attrName>
                                        </p:attrNameLst>
                                      </p:cBhvr>
                                      <p:tavLst>
                                        <p:tav tm="0">
                                          <p:val>
                                            <p:strVal val="ppt_x"/>
                                          </p:val>
                                        </p:tav>
                                        <p:tav tm="100000">
                                          <p:val>
                                            <p:strVal val="ppt_x"/>
                                          </p:val>
                                        </p:tav>
                                      </p:tavLst>
                                    </p:anim>
                                    <p:anim calcmode="lin" valueType="num">
                                      <p:cBhvr additive="base">
                                        <p:cTn id="83" dur="500"/>
                                        <p:tgtEl>
                                          <p:spTgt spid="10"/>
                                        </p:tgtEl>
                                        <p:attrNameLst>
                                          <p:attrName>ppt_y</p:attrName>
                                        </p:attrNameLst>
                                      </p:cBhvr>
                                      <p:tavLst>
                                        <p:tav tm="0">
                                          <p:val>
                                            <p:strVal val="ppt_y"/>
                                          </p:val>
                                        </p:tav>
                                        <p:tav tm="100000">
                                          <p:val>
                                            <p:strVal val="1+ppt_h/2"/>
                                          </p:val>
                                        </p:tav>
                                      </p:tavLst>
                                    </p:anim>
                                    <p:set>
                                      <p:cBhvr>
                                        <p:cTn id="84" dur="1" fill="hold">
                                          <p:stCondLst>
                                            <p:cond delay="499"/>
                                          </p:stCondLst>
                                        </p:cTn>
                                        <p:tgtEl>
                                          <p:spTgt spid="10"/>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11"/>
                                        </p:tgtEl>
                                        <p:attrNameLst>
                                          <p:attrName>ppt_x</p:attrName>
                                        </p:attrNameLst>
                                      </p:cBhvr>
                                      <p:tavLst>
                                        <p:tav tm="0">
                                          <p:val>
                                            <p:strVal val="ppt_x"/>
                                          </p:val>
                                        </p:tav>
                                        <p:tav tm="100000">
                                          <p:val>
                                            <p:strVal val="ppt_x"/>
                                          </p:val>
                                        </p:tav>
                                      </p:tavLst>
                                    </p:anim>
                                    <p:anim calcmode="lin" valueType="num">
                                      <p:cBhvr additive="base">
                                        <p:cTn id="87" dur="500"/>
                                        <p:tgtEl>
                                          <p:spTgt spid="11"/>
                                        </p:tgtEl>
                                        <p:attrNameLst>
                                          <p:attrName>ppt_y</p:attrName>
                                        </p:attrNameLst>
                                      </p:cBhvr>
                                      <p:tavLst>
                                        <p:tav tm="0">
                                          <p:val>
                                            <p:strVal val="ppt_y"/>
                                          </p:val>
                                        </p:tav>
                                        <p:tav tm="100000">
                                          <p:val>
                                            <p:strVal val="1+ppt_h/2"/>
                                          </p:val>
                                        </p:tav>
                                      </p:tavLst>
                                    </p:anim>
                                    <p:set>
                                      <p:cBhvr>
                                        <p:cTn id="88" dur="1" fill="hold">
                                          <p:stCondLst>
                                            <p:cond delay="499"/>
                                          </p:stCondLst>
                                        </p:cTn>
                                        <p:tgtEl>
                                          <p:spTgt spid="11"/>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12"/>
                                        </p:tgtEl>
                                        <p:attrNameLst>
                                          <p:attrName>ppt_x</p:attrName>
                                        </p:attrNameLst>
                                      </p:cBhvr>
                                      <p:tavLst>
                                        <p:tav tm="0">
                                          <p:val>
                                            <p:strVal val="ppt_x"/>
                                          </p:val>
                                        </p:tav>
                                        <p:tav tm="100000">
                                          <p:val>
                                            <p:strVal val="ppt_x"/>
                                          </p:val>
                                        </p:tav>
                                      </p:tavLst>
                                    </p:anim>
                                    <p:anim calcmode="lin" valueType="num">
                                      <p:cBhvr additive="base">
                                        <p:cTn id="91" dur="500"/>
                                        <p:tgtEl>
                                          <p:spTgt spid="12"/>
                                        </p:tgtEl>
                                        <p:attrNameLst>
                                          <p:attrName>ppt_y</p:attrName>
                                        </p:attrNameLst>
                                      </p:cBhvr>
                                      <p:tavLst>
                                        <p:tav tm="0">
                                          <p:val>
                                            <p:strVal val="ppt_y"/>
                                          </p:val>
                                        </p:tav>
                                        <p:tav tm="100000">
                                          <p:val>
                                            <p:strVal val="1+ppt_h/2"/>
                                          </p:val>
                                        </p:tav>
                                      </p:tavLst>
                                    </p:anim>
                                    <p:set>
                                      <p:cBhvr>
                                        <p:cTn id="92" dur="1" fill="hold">
                                          <p:stCondLst>
                                            <p:cond delay="499"/>
                                          </p:stCondLst>
                                        </p:cTn>
                                        <p:tgtEl>
                                          <p:spTgt spid="12"/>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14"/>
                                        </p:tgtEl>
                                        <p:attrNameLst>
                                          <p:attrName>ppt_x</p:attrName>
                                        </p:attrNameLst>
                                      </p:cBhvr>
                                      <p:tavLst>
                                        <p:tav tm="0">
                                          <p:val>
                                            <p:strVal val="ppt_x"/>
                                          </p:val>
                                        </p:tav>
                                        <p:tav tm="100000">
                                          <p:val>
                                            <p:strVal val="ppt_x"/>
                                          </p:val>
                                        </p:tav>
                                      </p:tavLst>
                                    </p:anim>
                                    <p:anim calcmode="lin" valueType="num">
                                      <p:cBhvr additive="base">
                                        <p:cTn id="95" dur="500"/>
                                        <p:tgtEl>
                                          <p:spTgt spid="14"/>
                                        </p:tgtEl>
                                        <p:attrNameLst>
                                          <p:attrName>ppt_y</p:attrName>
                                        </p:attrNameLst>
                                      </p:cBhvr>
                                      <p:tavLst>
                                        <p:tav tm="0">
                                          <p:val>
                                            <p:strVal val="ppt_y"/>
                                          </p:val>
                                        </p:tav>
                                        <p:tav tm="100000">
                                          <p:val>
                                            <p:strVal val="1+ppt_h/2"/>
                                          </p:val>
                                        </p:tav>
                                      </p:tavLst>
                                    </p:anim>
                                    <p:set>
                                      <p:cBhvr>
                                        <p:cTn id="96" dur="1" fill="hold">
                                          <p:stCondLst>
                                            <p:cond delay="499"/>
                                          </p:stCondLst>
                                        </p:cTn>
                                        <p:tgtEl>
                                          <p:spTgt spid="14"/>
                                        </p:tgtEl>
                                        <p:attrNameLst>
                                          <p:attrName>style.visibility</p:attrName>
                                        </p:attrNameLst>
                                      </p:cBhvr>
                                      <p:to>
                                        <p:strVal val="hidden"/>
                                      </p:to>
                                    </p:set>
                                  </p:childTnLst>
                                </p:cTn>
                              </p:par>
                              <p:par>
                                <p:cTn id="97" presetID="2" presetClass="exit" presetSubtype="4" fill="hold" nodeType="withEffect">
                                  <p:stCondLst>
                                    <p:cond delay="0"/>
                                  </p:stCondLst>
                                  <p:childTnLst>
                                    <p:anim calcmode="lin" valueType="num">
                                      <p:cBhvr additive="base">
                                        <p:cTn id="98" dur="500"/>
                                        <p:tgtEl>
                                          <p:spTgt spid="15"/>
                                        </p:tgtEl>
                                        <p:attrNameLst>
                                          <p:attrName>ppt_x</p:attrName>
                                        </p:attrNameLst>
                                      </p:cBhvr>
                                      <p:tavLst>
                                        <p:tav tm="0">
                                          <p:val>
                                            <p:strVal val="ppt_x"/>
                                          </p:val>
                                        </p:tav>
                                        <p:tav tm="100000">
                                          <p:val>
                                            <p:strVal val="ppt_x"/>
                                          </p:val>
                                        </p:tav>
                                      </p:tavLst>
                                    </p:anim>
                                    <p:anim calcmode="lin" valueType="num">
                                      <p:cBhvr additive="base">
                                        <p:cTn id="99" dur="500"/>
                                        <p:tgtEl>
                                          <p:spTgt spid="15"/>
                                        </p:tgtEl>
                                        <p:attrNameLst>
                                          <p:attrName>ppt_y</p:attrName>
                                        </p:attrNameLst>
                                      </p:cBhvr>
                                      <p:tavLst>
                                        <p:tav tm="0">
                                          <p:val>
                                            <p:strVal val="ppt_y"/>
                                          </p:val>
                                        </p:tav>
                                        <p:tav tm="100000">
                                          <p:val>
                                            <p:strVal val="1+ppt_h/2"/>
                                          </p:val>
                                        </p:tav>
                                      </p:tavLst>
                                    </p:anim>
                                    <p:set>
                                      <p:cBhvr>
                                        <p:cTn id="100" dur="1" fill="hold">
                                          <p:stCondLst>
                                            <p:cond delay="499"/>
                                          </p:stCondLst>
                                        </p:cTn>
                                        <p:tgtEl>
                                          <p:spTgt spid="15"/>
                                        </p:tgtEl>
                                        <p:attrNameLst>
                                          <p:attrName>style.visibility</p:attrName>
                                        </p:attrNameLst>
                                      </p:cBhvr>
                                      <p:to>
                                        <p:strVal val="hidden"/>
                                      </p:to>
                                    </p:set>
                                  </p:childTnLst>
                                </p:cTn>
                              </p:par>
                              <p:par>
                                <p:cTn id="101" presetID="2" presetClass="exit" presetSubtype="4" fill="hold" nodeType="withEffect">
                                  <p:stCondLst>
                                    <p:cond delay="0"/>
                                  </p:stCondLst>
                                  <p:childTnLst>
                                    <p:anim calcmode="lin" valueType="num">
                                      <p:cBhvr additive="base">
                                        <p:cTn id="102" dur="500"/>
                                        <p:tgtEl>
                                          <p:spTgt spid="16"/>
                                        </p:tgtEl>
                                        <p:attrNameLst>
                                          <p:attrName>ppt_x</p:attrName>
                                        </p:attrNameLst>
                                      </p:cBhvr>
                                      <p:tavLst>
                                        <p:tav tm="0">
                                          <p:val>
                                            <p:strVal val="ppt_x"/>
                                          </p:val>
                                        </p:tav>
                                        <p:tav tm="100000">
                                          <p:val>
                                            <p:strVal val="ppt_x"/>
                                          </p:val>
                                        </p:tav>
                                      </p:tavLst>
                                    </p:anim>
                                    <p:anim calcmode="lin" valueType="num">
                                      <p:cBhvr additive="base">
                                        <p:cTn id="103" dur="500"/>
                                        <p:tgtEl>
                                          <p:spTgt spid="16"/>
                                        </p:tgtEl>
                                        <p:attrNameLst>
                                          <p:attrName>ppt_y</p:attrName>
                                        </p:attrNameLst>
                                      </p:cBhvr>
                                      <p:tavLst>
                                        <p:tav tm="0">
                                          <p:val>
                                            <p:strVal val="ppt_y"/>
                                          </p:val>
                                        </p:tav>
                                        <p:tav tm="100000">
                                          <p:val>
                                            <p:strVal val="1+ppt_h/2"/>
                                          </p:val>
                                        </p:tav>
                                      </p:tavLst>
                                    </p:anim>
                                    <p:set>
                                      <p:cBhvr>
                                        <p:cTn id="104" dur="1" fill="hold">
                                          <p:stCondLst>
                                            <p:cond delay="499"/>
                                          </p:stCondLst>
                                        </p:cTn>
                                        <p:tgtEl>
                                          <p:spTgt spid="16"/>
                                        </p:tgtEl>
                                        <p:attrNameLst>
                                          <p:attrName>style.visibility</p:attrName>
                                        </p:attrNameLst>
                                      </p:cBhvr>
                                      <p:to>
                                        <p:strVal val="hidden"/>
                                      </p:to>
                                    </p:set>
                                  </p:childTnLst>
                                </p:cTn>
                              </p:par>
                              <p:par>
                                <p:cTn id="105" presetID="2" presetClass="exit" presetSubtype="4" fill="hold" nodeType="withEffect">
                                  <p:stCondLst>
                                    <p:cond delay="0"/>
                                  </p:stCondLst>
                                  <p:childTnLst>
                                    <p:anim calcmode="lin" valueType="num">
                                      <p:cBhvr additive="base">
                                        <p:cTn id="106" dur="500"/>
                                        <p:tgtEl>
                                          <p:spTgt spid="17"/>
                                        </p:tgtEl>
                                        <p:attrNameLst>
                                          <p:attrName>ppt_x</p:attrName>
                                        </p:attrNameLst>
                                      </p:cBhvr>
                                      <p:tavLst>
                                        <p:tav tm="0">
                                          <p:val>
                                            <p:strVal val="ppt_x"/>
                                          </p:val>
                                        </p:tav>
                                        <p:tav tm="100000">
                                          <p:val>
                                            <p:strVal val="ppt_x"/>
                                          </p:val>
                                        </p:tav>
                                      </p:tavLst>
                                    </p:anim>
                                    <p:anim calcmode="lin" valueType="num">
                                      <p:cBhvr additive="base">
                                        <p:cTn id="107" dur="500"/>
                                        <p:tgtEl>
                                          <p:spTgt spid="17"/>
                                        </p:tgtEl>
                                        <p:attrNameLst>
                                          <p:attrName>ppt_y</p:attrName>
                                        </p:attrNameLst>
                                      </p:cBhvr>
                                      <p:tavLst>
                                        <p:tav tm="0">
                                          <p:val>
                                            <p:strVal val="ppt_y"/>
                                          </p:val>
                                        </p:tav>
                                        <p:tav tm="100000">
                                          <p:val>
                                            <p:strVal val="1+ppt_h/2"/>
                                          </p:val>
                                        </p:tav>
                                      </p:tavLst>
                                    </p:anim>
                                    <p:set>
                                      <p:cBhvr>
                                        <p:cTn id="108" dur="1" fill="hold">
                                          <p:stCondLst>
                                            <p:cond delay="499"/>
                                          </p:stCondLst>
                                        </p:cTn>
                                        <p:tgtEl>
                                          <p:spTgt spid="17"/>
                                        </p:tgtEl>
                                        <p:attrNameLst>
                                          <p:attrName>style.visibility</p:attrName>
                                        </p:attrNameLst>
                                      </p:cBhvr>
                                      <p:to>
                                        <p:strVal val="hidden"/>
                                      </p:to>
                                    </p:set>
                                  </p:childTnLst>
                                </p:cTn>
                              </p:par>
                            </p:childTnLst>
                          </p:cTn>
                        </p:par>
                        <p:par>
                          <p:cTn id="109" fill="hold">
                            <p:stCondLst>
                              <p:cond delay="500"/>
                            </p:stCondLst>
                            <p:childTnLst>
                              <p:par>
                                <p:cTn id="110" presetID="2" presetClass="exit" presetSubtype="4" fill="hold" nodeType="afterEffect">
                                  <p:stCondLst>
                                    <p:cond delay="0"/>
                                  </p:stCondLst>
                                  <p:childTnLst>
                                    <p:anim calcmode="lin" valueType="num">
                                      <p:cBhvr additive="base">
                                        <p:cTn id="111" dur="500"/>
                                        <p:tgtEl>
                                          <p:spTgt spid="3"/>
                                        </p:tgtEl>
                                        <p:attrNameLst>
                                          <p:attrName>ppt_x</p:attrName>
                                        </p:attrNameLst>
                                      </p:cBhvr>
                                      <p:tavLst>
                                        <p:tav tm="0">
                                          <p:val>
                                            <p:strVal val="ppt_x"/>
                                          </p:val>
                                        </p:tav>
                                        <p:tav tm="100000">
                                          <p:val>
                                            <p:strVal val="ppt_x"/>
                                          </p:val>
                                        </p:tav>
                                      </p:tavLst>
                                    </p:anim>
                                    <p:anim calcmode="lin" valueType="num">
                                      <p:cBhvr additive="base">
                                        <p:cTn id="112" dur="500"/>
                                        <p:tgtEl>
                                          <p:spTgt spid="3"/>
                                        </p:tgtEl>
                                        <p:attrNameLst>
                                          <p:attrName>ppt_y</p:attrName>
                                        </p:attrNameLst>
                                      </p:cBhvr>
                                      <p:tavLst>
                                        <p:tav tm="0">
                                          <p:val>
                                            <p:strVal val="ppt_y"/>
                                          </p:val>
                                        </p:tav>
                                        <p:tav tm="100000">
                                          <p:val>
                                            <p:strVal val="1+ppt_h/2"/>
                                          </p:val>
                                        </p:tav>
                                      </p:tavLst>
                                    </p:anim>
                                    <p:set>
                                      <p:cBhvr>
                                        <p:cTn id="113" dur="1" fill="hold">
                                          <p:stCondLst>
                                            <p:cond delay="499"/>
                                          </p:stCondLst>
                                        </p:cTn>
                                        <p:tgtEl>
                                          <p:spTgt spid="3"/>
                                        </p:tgtEl>
                                        <p:attrNameLst>
                                          <p:attrName>style.visibility</p:attrName>
                                        </p:attrNameLst>
                                      </p:cBhvr>
                                      <p:to>
                                        <p:strVal val="hidden"/>
                                      </p:to>
                                    </p:set>
                                  </p:childTnLst>
                                </p:cTn>
                              </p:par>
                              <p:par>
                                <p:cTn id="114" presetID="2" presetClass="exit" presetSubtype="1" fill="hold" nodeType="withEffect">
                                  <p:stCondLst>
                                    <p:cond delay="0"/>
                                  </p:stCondLst>
                                  <p:childTnLst>
                                    <p:anim calcmode="lin" valueType="num">
                                      <p:cBhvr additive="base">
                                        <p:cTn id="115" dur="500"/>
                                        <p:tgtEl>
                                          <p:spTgt spid="2"/>
                                        </p:tgtEl>
                                        <p:attrNameLst>
                                          <p:attrName>ppt_x</p:attrName>
                                        </p:attrNameLst>
                                      </p:cBhvr>
                                      <p:tavLst>
                                        <p:tav tm="0">
                                          <p:val>
                                            <p:strVal val="ppt_x"/>
                                          </p:val>
                                        </p:tav>
                                        <p:tav tm="100000">
                                          <p:val>
                                            <p:strVal val="ppt_x"/>
                                          </p:val>
                                        </p:tav>
                                      </p:tavLst>
                                    </p:anim>
                                    <p:anim calcmode="lin" valueType="num">
                                      <p:cBhvr additive="base">
                                        <p:cTn id="116" dur="500"/>
                                        <p:tgtEl>
                                          <p:spTgt spid="2"/>
                                        </p:tgtEl>
                                        <p:attrNameLst>
                                          <p:attrName>ppt_y</p:attrName>
                                        </p:attrNameLst>
                                      </p:cBhvr>
                                      <p:tavLst>
                                        <p:tav tm="0">
                                          <p:val>
                                            <p:strVal val="ppt_y"/>
                                          </p:val>
                                        </p:tav>
                                        <p:tav tm="100000">
                                          <p:val>
                                            <p:strVal val="0-ppt_h/2"/>
                                          </p:val>
                                        </p:tav>
                                      </p:tavLst>
                                    </p:anim>
                                    <p:set>
                                      <p:cBhvr>
                                        <p:cTn id="117" dur="1" fill="hold">
                                          <p:stCondLst>
                                            <p:cond delay="499"/>
                                          </p:stCondLst>
                                        </p:cTn>
                                        <p:tgtEl>
                                          <p:spTgt spid="2"/>
                                        </p:tgtEl>
                                        <p:attrNameLst>
                                          <p:attrName>style.visibility</p:attrName>
                                        </p:attrNameLst>
                                      </p:cBhvr>
                                      <p:to>
                                        <p:strVal val="hidden"/>
                                      </p:to>
                                    </p:set>
                                  </p:childTnLst>
                                </p:cTn>
                              </p:par>
                              <p:par>
                                <p:cTn id="118" presetID="2" presetClass="exit" presetSubtype="1" fill="hold" nodeType="withEffect">
                                  <p:stCondLst>
                                    <p:cond delay="0"/>
                                  </p:stCondLst>
                                  <p:childTnLst>
                                    <p:anim calcmode="lin" valueType="num">
                                      <p:cBhvr additive="base">
                                        <p:cTn id="119" dur="500"/>
                                        <p:tgtEl>
                                          <p:spTgt spid="7"/>
                                        </p:tgtEl>
                                        <p:attrNameLst>
                                          <p:attrName>ppt_x</p:attrName>
                                        </p:attrNameLst>
                                      </p:cBhvr>
                                      <p:tavLst>
                                        <p:tav tm="0">
                                          <p:val>
                                            <p:strVal val="ppt_x"/>
                                          </p:val>
                                        </p:tav>
                                        <p:tav tm="100000">
                                          <p:val>
                                            <p:strVal val="ppt_x"/>
                                          </p:val>
                                        </p:tav>
                                      </p:tavLst>
                                    </p:anim>
                                    <p:anim calcmode="lin" valueType="num">
                                      <p:cBhvr additive="base">
                                        <p:cTn id="120" dur="500"/>
                                        <p:tgtEl>
                                          <p:spTgt spid="7"/>
                                        </p:tgtEl>
                                        <p:attrNameLst>
                                          <p:attrName>ppt_y</p:attrName>
                                        </p:attrNameLst>
                                      </p:cBhvr>
                                      <p:tavLst>
                                        <p:tav tm="0">
                                          <p:val>
                                            <p:strVal val="ppt_y"/>
                                          </p:val>
                                        </p:tav>
                                        <p:tav tm="100000">
                                          <p:val>
                                            <p:strVal val="0-ppt_h/2"/>
                                          </p:val>
                                        </p:tav>
                                      </p:tavLst>
                                    </p:anim>
                                    <p:set>
                                      <p:cBhvr>
                                        <p:cTn id="12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Picture 5" descr="rect893"/>
          <p:cNvPicPr>
            <a:picLocks noChangeAspect="1"/>
          </p:cNvPicPr>
          <p:nvPr/>
        </p:nvPicPr>
        <p:blipFill>
          <a:blip r:embed="rId2"/>
          <a:stretch>
            <a:fillRect/>
          </a:stretch>
        </p:blipFill>
        <p:spPr>
          <a:xfrm>
            <a:off x="1254760" y="1052195"/>
            <a:ext cx="6671945" cy="5439410"/>
          </a:xfrm>
          <a:prstGeom prst="rect">
            <a:avLst/>
          </a:prstGeom>
        </p:spPr>
      </p:pic>
      <p:pic>
        <p:nvPicPr>
          <p:cNvPr id="18" name="Picture 17" descr="flowRoot895"/>
          <p:cNvPicPr>
            <a:picLocks noChangeAspect="1"/>
          </p:cNvPicPr>
          <p:nvPr/>
        </p:nvPicPr>
        <p:blipFill>
          <a:blip r:embed="rId3"/>
          <a:stretch>
            <a:fillRect/>
          </a:stretch>
        </p:blipFill>
        <p:spPr>
          <a:xfrm>
            <a:off x="2559685" y="3343275"/>
            <a:ext cx="4081780" cy="2886710"/>
          </a:xfrm>
          <a:prstGeom prst="rect">
            <a:avLst/>
          </a:prstGeom>
        </p:spPr>
      </p:pic>
      <p:pic>
        <p:nvPicPr>
          <p:cNvPr id="4" name="Picture 3" descr="g682"/>
          <p:cNvPicPr>
            <a:picLocks noChangeAspect="1"/>
          </p:cNvPicPr>
          <p:nvPr/>
        </p:nvPicPr>
        <p:blipFill>
          <a:blip r:embed="rId4"/>
          <a:stretch>
            <a:fillRect/>
          </a:stretch>
        </p:blipFill>
        <p:spPr>
          <a:xfrm>
            <a:off x="-10160" y="3810"/>
            <a:ext cx="9159240" cy="3858895"/>
          </a:xfrm>
          <a:prstGeom prst="rect">
            <a:avLst/>
          </a:prstGeom>
        </p:spPr>
      </p:pic>
      <p:pic>
        <p:nvPicPr>
          <p:cNvPr id="5" name="Picture 4" descr="g2202-8-1"/>
          <p:cNvPicPr>
            <a:picLocks noChangeAspect="1"/>
          </p:cNvPicPr>
          <p:nvPr/>
        </p:nvPicPr>
        <p:blipFill>
          <a:blip r:embed="rId5"/>
          <a:stretch>
            <a:fillRect/>
          </a:stretch>
        </p:blipFill>
        <p:spPr>
          <a:xfrm>
            <a:off x="335915" y="681355"/>
            <a:ext cx="3518535" cy="1990090"/>
          </a:xfrm>
          <a:prstGeom prst="rect">
            <a:avLst/>
          </a:prstGeom>
        </p:spPr>
      </p:pic>
      <p:pic>
        <p:nvPicPr>
          <p:cNvPr id="13" name="Picture 12" descr="flowRoot888"/>
          <p:cNvPicPr>
            <a:picLocks noChangeAspect="1"/>
          </p:cNvPicPr>
          <p:nvPr/>
        </p:nvPicPr>
        <p:blipFill>
          <a:blip r:embed="rId6"/>
          <a:stretch>
            <a:fillRect/>
          </a:stretch>
        </p:blipFill>
        <p:spPr>
          <a:xfrm>
            <a:off x="4197350" y="1248410"/>
            <a:ext cx="4488180" cy="814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1" fill="hold" nodeType="clickEffect">
                                  <p:stCondLst>
                                    <p:cond delay="0"/>
                                  </p:stCondLst>
                                  <p:childTnLst>
                                    <p:anim calcmode="lin" valueType="num">
                                      <p:cBhvr additive="base">
                                        <p:cTn id="30" dur="500"/>
                                        <p:tgtEl>
                                          <p:spTgt spid="6"/>
                                        </p:tgtEl>
                                        <p:attrNameLst>
                                          <p:attrName>ppt_x</p:attrName>
                                        </p:attrNameLst>
                                      </p:cBhvr>
                                      <p:tavLst>
                                        <p:tav tm="0">
                                          <p:val>
                                            <p:strVal val="ppt_x"/>
                                          </p:val>
                                        </p:tav>
                                        <p:tav tm="100000">
                                          <p:val>
                                            <p:strVal val="ppt_x"/>
                                          </p:val>
                                        </p:tav>
                                      </p:tavLst>
                                    </p:anim>
                                    <p:anim calcmode="lin" valueType="num">
                                      <p:cBhvr additive="base">
                                        <p:cTn id="31" dur="500"/>
                                        <p:tgtEl>
                                          <p:spTgt spid="6"/>
                                        </p:tgtEl>
                                        <p:attrNameLst>
                                          <p:attrName>ppt_y</p:attrName>
                                        </p:attrNameLst>
                                      </p:cBhvr>
                                      <p:tavLst>
                                        <p:tav tm="0">
                                          <p:val>
                                            <p:strVal val="ppt_y"/>
                                          </p:val>
                                        </p:tav>
                                        <p:tav tm="100000">
                                          <p:val>
                                            <p:strVal val="0-ppt_h/2"/>
                                          </p:val>
                                        </p:tav>
                                      </p:tavLst>
                                    </p:anim>
                                    <p:set>
                                      <p:cBhvr>
                                        <p:cTn id="32" dur="1" fill="hold">
                                          <p:stCondLst>
                                            <p:cond delay="499"/>
                                          </p:stCondLst>
                                        </p:cTn>
                                        <p:tgtEl>
                                          <p:spTgt spid="6"/>
                                        </p:tgtEl>
                                        <p:attrNameLst>
                                          <p:attrName>style.visibility</p:attrName>
                                        </p:attrNameLst>
                                      </p:cBhvr>
                                      <p:to>
                                        <p:strVal val="hidden"/>
                                      </p:to>
                                    </p:set>
                                  </p:childTnLst>
                                </p:cTn>
                              </p:par>
                              <p:par>
                                <p:cTn id="33" presetID="2" presetClass="exit" presetSubtype="1" fill="hold" nodeType="withEffect">
                                  <p:stCondLst>
                                    <p:cond delay="0"/>
                                  </p:stCondLst>
                                  <p:childTnLst>
                                    <p:anim calcmode="lin" valueType="num">
                                      <p:cBhvr additive="base">
                                        <p:cTn id="34" dur="500"/>
                                        <p:tgtEl>
                                          <p:spTgt spid="18"/>
                                        </p:tgtEl>
                                        <p:attrNameLst>
                                          <p:attrName>ppt_x</p:attrName>
                                        </p:attrNameLst>
                                      </p:cBhvr>
                                      <p:tavLst>
                                        <p:tav tm="0">
                                          <p:val>
                                            <p:strVal val="ppt_x"/>
                                          </p:val>
                                        </p:tav>
                                        <p:tav tm="100000">
                                          <p:val>
                                            <p:strVal val="ppt_x"/>
                                          </p:val>
                                        </p:tav>
                                      </p:tavLst>
                                    </p:anim>
                                    <p:anim calcmode="lin" valueType="num">
                                      <p:cBhvr additive="base">
                                        <p:cTn id="35" dur="500"/>
                                        <p:tgtEl>
                                          <p:spTgt spid="18"/>
                                        </p:tgtEl>
                                        <p:attrNameLst>
                                          <p:attrName>ppt_y</p:attrName>
                                        </p:attrNameLst>
                                      </p:cBhvr>
                                      <p:tavLst>
                                        <p:tav tm="0">
                                          <p:val>
                                            <p:strVal val="ppt_y"/>
                                          </p:val>
                                        </p:tav>
                                        <p:tav tm="100000">
                                          <p:val>
                                            <p:strVal val="0-ppt_h/2"/>
                                          </p:val>
                                        </p:tav>
                                      </p:tavLst>
                                    </p:anim>
                                    <p:set>
                                      <p:cBhvr>
                                        <p:cTn id="36" dur="1" fill="hold">
                                          <p:stCondLst>
                                            <p:cond delay="499"/>
                                          </p:stCondLst>
                                        </p:cTn>
                                        <p:tgtEl>
                                          <p:spTgt spid="18"/>
                                        </p:tgtEl>
                                        <p:attrNameLst>
                                          <p:attrName>style.visibility</p:attrName>
                                        </p:attrNameLst>
                                      </p:cBhvr>
                                      <p:to>
                                        <p:strVal val="hidden"/>
                                      </p:to>
                                    </p:set>
                                  </p:childTnLst>
                                </p:cTn>
                              </p:par>
                            </p:childTnLst>
                          </p:cTn>
                        </p:par>
                        <p:par>
                          <p:cTn id="37" fill="hold">
                            <p:stCondLst>
                              <p:cond delay="500"/>
                            </p:stCondLst>
                            <p:childTnLst>
                              <p:par>
                                <p:cTn id="38" presetID="2" presetClass="exit" presetSubtype="1" fill="hold" nodeType="afterEffect">
                                  <p:stCondLst>
                                    <p:cond delay="0"/>
                                  </p:stCondLst>
                                  <p:childTnLst>
                                    <p:anim calcmode="lin" valueType="num">
                                      <p:cBhvr additive="base">
                                        <p:cTn id="39" dur="500"/>
                                        <p:tgtEl>
                                          <p:spTgt spid="13"/>
                                        </p:tgtEl>
                                        <p:attrNameLst>
                                          <p:attrName>ppt_x</p:attrName>
                                        </p:attrNameLst>
                                      </p:cBhvr>
                                      <p:tavLst>
                                        <p:tav tm="0">
                                          <p:val>
                                            <p:strVal val="ppt_x"/>
                                          </p:val>
                                        </p:tav>
                                        <p:tav tm="100000">
                                          <p:val>
                                            <p:strVal val="ppt_x"/>
                                          </p:val>
                                        </p:tav>
                                      </p:tavLst>
                                    </p:anim>
                                    <p:anim calcmode="lin" valueType="num">
                                      <p:cBhvr additive="base">
                                        <p:cTn id="40" dur="500"/>
                                        <p:tgtEl>
                                          <p:spTgt spid="13"/>
                                        </p:tgtEl>
                                        <p:attrNameLst>
                                          <p:attrName>ppt_y</p:attrName>
                                        </p:attrNameLst>
                                      </p:cBhvr>
                                      <p:tavLst>
                                        <p:tav tm="0">
                                          <p:val>
                                            <p:strVal val="ppt_y"/>
                                          </p:val>
                                        </p:tav>
                                        <p:tav tm="100000">
                                          <p:val>
                                            <p:strVal val="0-ppt_h/2"/>
                                          </p:val>
                                        </p:tav>
                                      </p:tavLst>
                                    </p:anim>
                                    <p:set>
                                      <p:cBhvr>
                                        <p:cTn id="41" dur="1" fill="hold">
                                          <p:stCondLst>
                                            <p:cond delay="499"/>
                                          </p:stCondLst>
                                        </p:cTn>
                                        <p:tgtEl>
                                          <p:spTgt spid="13"/>
                                        </p:tgtEl>
                                        <p:attrNameLst>
                                          <p:attrName>style.visibility</p:attrName>
                                        </p:attrNameLst>
                                      </p:cBhvr>
                                      <p:to>
                                        <p:strVal val="hidden"/>
                                      </p:to>
                                    </p:set>
                                  </p:childTnLst>
                                </p:cTn>
                              </p:par>
                              <p:par>
                                <p:cTn id="42" presetID="2" presetClass="exit" presetSubtype="1" fill="hold" nodeType="withEffect">
                                  <p:stCondLst>
                                    <p:cond delay="0"/>
                                  </p:stCondLst>
                                  <p:childTnLst>
                                    <p:anim calcmode="lin" valueType="num">
                                      <p:cBhvr additive="base">
                                        <p:cTn id="43" dur="500"/>
                                        <p:tgtEl>
                                          <p:spTgt spid="5"/>
                                        </p:tgtEl>
                                        <p:attrNameLst>
                                          <p:attrName>ppt_x</p:attrName>
                                        </p:attrNameLst>
                                      </p:cBhvr>
                                      <p:tavLst>
                                        <p:tav tm="0">
                                          <p:val>
                                            <p:strVal val="ppt_x"/>
                                          </p:val>
                                        </p:tav>
                                        <p:tav tm="100000">
                                          <p:val>
                                            <p:strVal val="ppt_x"/>
                                          </p:val>
                                        </p:tav>
                                      </p:tavLst>
                                    </p:anim>
                                    <p:anim calcmode="lin" valueType="num">
                                      <p:cBhvr additive="base">
                                        <p:cTn id="44" dur="500"/>
                                        <p:tgtEl>
                                          <p:spTgt spid="5"/>
                                        </p:tgtEl>
                                        <p:attrNameLst>
                                          <p:attrName>ppt_y</p:attrName>
                                        </p:attrNameLst>
                                      </p:cBhvr>
                                      <p:tavLst>
                                        <p:tav tm="0">
                                          <p:val>
                                            <p:strVal val="ppt_y"/>
                                          </p:val>
                                        </p:tav>
                                        <p:tav tm="100000">
                                          <p:val>
                                            <p:strVal val="0-ppt_h/2"/>
                                          </p:val>
                                        </p:tav>
                                      </p:tavLst>
                                    </p:anim>
                                    <p:set>
                                      <p:cBhvr>
                                        <p:cTn id="45" dur="1" fill="hold">
                                          <p:stCondLst>
                                            <p:cond delay="499"/>
                                          </p:stCondLst>
                                        </p:cTn>
                                        <p:tgtEl>
                                          <p:spTgt spid="5"/>
                                        </p:tgtEl>
                                        <p:attrNameLst>
                                          <p:attrName>style.visibility</p:attrName>
                                        </p:attrNameLst>
                                      </p:cBhvr>
                                      <p:to>
                                        <p:strVal val="hidden"/>
                                      </p:to>
                                    </p:set>
                                  </p:childTnLst>
                                </p:cTn>
                              </p:par>
                              <p:par>
                                <p:cTn id="46" presetID="2" presetClass="exit" presetSubtype="1" fill="hold" nodeType="withEffect">
                                  <p:stCondLst>
                                    <p:cond delay="0"/>
                                  </p:stCondLst>
                                  <p:childTnLst>
                                    <p:anim calcmode="lin" valueType="num">
                                      <p:cBhvr additive="base">
                                        <p:cTn id="47" dur="500"/>
                                        <p:tgtEl>
                                          <p:spTgt spid="4"/>
                                        </p:tgtEl>
                                        <p:attrNameLst>
                                          <p:attrName>ppt_x</p:attrName>
                                        </p:attrNameLst>
                                      </p:cBhvr>
                                      <p:tavLst>
                                        <p:tav tm="0">
                                          <p:val>
                                            <p:strVal val="ppt_x"/>
                                          </p:val>
                                        </p:tav>
                                        <p:tav tm="100000">
                                          <p:val>
                                            <p:strVal val="ppt_x"/>
                                          </p:val>
                                        </p:tav>
                                      </p:tavLst>
                                    </p:anim>
                                    <p:anim calcmode="lin" valueType="num">
                                      <p:cBhvr additive="base">
                                        <p:cTn id="48" dur="500"/>
                                        <p:tgtEl>
                                          <p:spTgt spid="4"/>
                                        </p:tgtEl>
                                        <p:attrNameLst>
                                          <p:attrName>ppt_y</p:attrName>
                                        </p:attrNameLst>
                                      </p:cBhvr>
                                      <p:tavLst>
                                        <p:tav tm="0">
                                          <p:val>
                                            <p:strVal val="ppt_y"/>
                                          </p:val>
                                        </p:tav>
                                        <p:tav tm="100000">
                                          <p:val>
                                            <p:strVal val="0-ppt_h/2"/>
                                          </p:val>
                                        </p:tav>
                                      </p:tavLst>
                                    </p:anim>
                                    <p:set>
                                      <p:cBhvr>
                                        <p:cTn id="4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4174</Words>
  <Application>Kingsoft Office WPP</Application>
  <PresentationFormat>Widescreen</PresentationFormat>
  <Paragraphs>30</Paragraphs>
  <Slides>24</Slides>
  <Notes>0</Notes>
  <HiddenSlides>0</HiddenSlides>
  <MMClips>0</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ichsan</dc:creator>
  <cp:lastModifiedBy>ichsan</cp:lastModifiedBy>
  <cp:revision>31</cp:revision>
  <dcterms:created xsi:type="dcterms:W3CDTF">2018-03-26T19:56:37Z</dcterms:created>
  <dcterms:modified xsi:type="dcterms:W3CDTF">2018-03-26T19:56:37Z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